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147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2739F-7285-4DA4-86DC-9DEE42982F95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8CD99-C574-4E44-80D5-D9CF3AC3E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2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8CD99-C574-4E44-80D5-D9CF3AC3E0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7D73-4A83-432B-8A0F-4010FB97C75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E173-A541-460D-B803-D8A9B3771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74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7D73-4A83-432B-8A0F-4010FB97C75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E173-A541-460D-B803-D8A9B3771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6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7D73-4A83-432B-8A0F-4010FB97C75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E173-A541-460D-B803-D8A9B3771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7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7D73-4A83-432B-8A0F-4010FB97C75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E173-A541-460D-B803-D8A9B3771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6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7D73-4A83-432B-8A0F-4010FB97C75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E173-A541-460D-B803-D8A9B3771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7D73-4A83-432B-8A0F-4010FB97C75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E173-A541-460D-B803-D8A9B3771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7D73-4A83-432B-8A0F-4010FB97C75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E173-A541-460D-B803-D8A9B3771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55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7D73-4A83-432B-8A0F-4010FB97C75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E173-A541-460D-B803-D8A9B3771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1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7D73-4A83-432B-8A0F-4010FB97C75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E173-A541-460D-B803-D8A9B3771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9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7D73-4A83-432B-8A0F-4010FB97C75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E173-A541-460D-B803-D8A9B3771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83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7D73-4A83-432B-8A0F-4010FB97C75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E173-A541-460D-B803-D8A9B3771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7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E7D73-4A83-432B-8A0F-4010FB97C75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7E173-A541-460D-B803-D8A9B3771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2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58" y="0"/>
            <a:ext cx="91737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4557120" cy="457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4680520" cy="224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3" y="332656"/>
            <a:ext cx="4032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Проходи,  народ!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«Дружная семейка» вас ждет!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Приглашаем в гости к нам,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интересным уголкам!</a:t>
            </a:r>
          </a:p>
        </p:txBody>
      </p:sp>
    </p:spTree>
    <p:extLst>
      <p:ext uri="{BB962C8B-B14F-4D97-AF65-F5344CB8AC3E}">
        <p14:creationId xmlns:p14="http://schemas.microsoft.com/office/powerpoint/2010/main" val="4375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3" y="188640"/>
            <a:ext cx="8761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ПАТРИОТИЧЕСКОГО ВОСПИТАНИЯ »</a:t>
            </a:r>
          </a:p>
        </p:txBody>
      </p:sp>
      <p:pic>
        <p:nvPicPr>
          <p:cNvPr id="8194" name="Picture 2" descr="D:\фото для сайта\20171128_161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0306"/>
            <a:ext cx="4297362" cy="50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3" y="650305"/>
            <a:ext cx="3672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Здравствуй Родина моя!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Очень я люблю тебя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Необъятные просторы,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Наши русские березы –  Разнотравные поля,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все моя земля!</a:t>
            </a:r>
          </a:p>
        </p:txBody>
      </p:sp>
      <p:pic>
        <p:nvPicPr>
          <p:cNvPr id="8196" name="Picture 4" descr="D:\фото для сайта\20171128_1612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0"/>
          <a:stretch/>
        </p:blipFill>
        <p:spPr bwMode="auto">
          <a:xfrm>
            <a:off x="332384" y="2694036"/>
            <a:ext cx="3697175" cy="302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6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1" y="0"/>
            <a:ext cx="7560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ЦЕНТР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ПРИРОДЫ»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фото для сайта\20171128_152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1" y="675833"/>
            <a:ext cx="5174097" cy="39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для сайта\20171128_161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86682"/>
            <a:ext cx="3168352" cy="304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62599" y="836712"/>
            <a:ext cx="33738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Лишь утром мы в садик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Шагнём на порог -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 всех так и манит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Живой уголок.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2"/>
          <a:stretch/>
        </p:blipFill>
        <p:spPr bwMode="auto">
          <a:xfrm>
            <a:off x="1619672" y="4437113"/>
            <a:ext cx="4435872" cy="232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3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2"/>
          <a:stretch/>
        </p:blipFill>
        <p:spPr bwMode="auto">
          <a:xfrm>
            <a:off x="4932040" y="637010"/>
            <a:ext cx="3778007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5" y="2374"/>
            <a:ext cx="8982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   Салон «Кудряшки»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7160" y="3588173"/>
            <a:ext cx="46732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парикмахерской шикарной Есть весь нужный инструмент,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Тушь, помада, и румяна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,..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Дайте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ножницы, расчёску,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сделаю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причёску.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Подстрижёт вас современно.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 для сайта\20171128_162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4"/>
          <a:stretch/>
        </p:blipFill>
        <p:spPr bwMode="auto">
          <a:xfrm>
            <a:off x="1259632" y="4320005"/>
            <a:ext cx="2448272" cy="23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 для сайта\20171128_1537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66183"/>
            <a:ext cx="4032447" cy="358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18" y="-16156"/>
            <a:ext cx="9171418" cy="687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4" y="551111"/>
            <a:ext cx="4410358" cy="359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19018"/>
            <a:ext cx="2234927" cy="238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3861048"/>
            <a:ext cx="3995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Строим-строим мы, друзья!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Домик и конюшню,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диванчик и кровать,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Лавочка и шкафчик,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ворота, вот дворец,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Ну, какой «Я» молодец!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4044" y="-1"/>
            <a:ext cx="7330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«КОНСТРУИРОВАНИЯ»</a:t>
            </a:r>
          </a:p>
        </p:txBody>
      </p:sp>
      <p:pic>
        <p:nvPicPr>
          <p:cNvPr id="3074" name="Picture 2" descr="D:\фото для сайта\20171128_1557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12050"/>
            <a:ext cx="3096344" cy="310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 для сайта\20171122_1620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 r="32910" b="33986"/>
          <a:stretch/>
        </p:blipFill>
        <p:spPr bwMode="auto">
          <a:xfrm>
            <a:off x="539552" y="4359945"/>
            <a:ext cx="2177531" cy="210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5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«Книжки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малышкам»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711860"/>
            <a:ext cx="33123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есть книжки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 ребят,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 щенят 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поросят,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лисичку, про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зайчонка.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пушистого котенка.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цыплёнка и утят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 корову и телят…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Всё рассмотрим-прочитаем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многое узнаем!</a:t>
            </a:r>
          </a:p>
        </p:txBody>
      </p:sp>
      <p:pic>
        <p:nvPicPr>
          <p:cNvPr id="6" name="Picture 2" descr="D:\фото для сайта\20171127_1013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r="5866"/>
          <a:stretch/>
        </p:blipFill>
        <p:spPr bwMode="auto">
          <a:xfrm>
            <a:off x="6084167" y="711861"/>
            <a:ext cx="2880321" cy="30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фото для сайта\image (1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020184"/>
            <a:ext cx="331236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1656184" cy="210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5" y="4184575"/>
            <a:ext cx="236537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D:\фото для сайта\20171128_16520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8" b="22529"/>
          <a:stretch/>
        </p:blipFill>
        <p:spPr bwMode="auto">
          <a:xfrm>
            <a:off x="179512" y="672366"/>
            <a:ext cx="2592288" cy="30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661659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театры любим,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Круглый год мы с ними дружим: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нашей группе все актеры,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Кукловоды и танцоры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640772"/>
            <a:ext cx="5338771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фото для сайта\20171123_0943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8" y="3119980"/>
            <a:ext cx="3422503" cy="353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для сайта\20171122_1622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732"/>
            <a:ext cx="3255826" cy="385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76884"/>
            <a:ext cx="5796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«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ТЕАТРАЛИЗАЦИИ»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88640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«Умелый Карандашик»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тропинке мы пойдем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Карандашику зайдем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 умелый карандашик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 пальчики играть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Клеить, лепить и рисовать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0555"/>
            <a:ext cx="190817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фото для сайта\20171127_0853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872" y="2780928"/>
            <a:ext cx="2792988" cy="348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фото для сайта\20171128_1625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736304" cy="348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 для сайта\image (1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r="19099"/>
          <a:stretch/>
        </p:blipFill>
        <p:spPr bwMode="auto">
          <a:xfrm>
            <a:off x="232474" y="2780927"/>
            <a:ext cx="2755350" cy="348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5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0" y="-105764"/>
            <a:ext cx="9166886" cy="696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42552"/>
            <a:ext cx="6228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«БЕЗАПАСНОСТИ»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6"/>
          <a:stretch/>
        </p:blipFill>
        <p:spPr bwMode="auto">
          <a:xfrm>
            <a:off x="4490485" y="3356880"/>
            <a:ext cx="2941513" cy="333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фото для сайта\20171127_0858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1" y="2708920"/>
            <a:ext cx="359778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665772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 правил есть на свете,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должны запомнить дети!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спички лучше не играть!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Дверь чужим не открывать!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Осторожность в гололед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ушибов сбережет!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4" r="12801"/>
          <a:stretch/>
        </p:blipFill>
        <p:spPr bwMode="auto">
          <a:xfrm>
            <a:off x="5076056" y="570188"/>
            <a:ext cx="3843088" cy="271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9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2" y="-9331"/>
            <a:ext cx="91690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1" y="188640"/>
            <a:ext cx="5400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«Исследовательский»</a:t>
            </a:r>
          </a:p>
        </p:txBody>
      </p:sp>
      <p:pic>
        <p:nvPicPr>
          <p:cNvPr id="6147" name="Picture 3" descr="D:\фото для сайта\image (7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1" r="26277"/>
          <a:stretch/>
        </p:blipFill>
        <p:spPr bwMode="auto">
          <a:xfrm>
            <a:off x="179511" y="1973779"/>
            <a:ext cx="2952329" cy="366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фото для сайта\image (8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6" r="7710" b="-5860"/>
          <a:stretch/>
        </p:blipFill>
        <p:spPr bwMode="auto">
          <a:xfrm>
            <a:off x="3239852" y="2852937"/>
            <a:ext cx="2926171" cy="357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10663" y="3429000"/>
            <a:ext cx="28319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Эксперимент с мыльными пузырями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589765"/>
            <a:ext cx="2772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Рассматриваем песок в микроскоп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47" y="1146406"/>
            <a:ext cx="1891316" cy="132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913">
            <a:off x="6827403" y="4280594"/>
            <a:ext cx="1371600" cy="181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/>
          <a:stretch/>
        </p:blipFill>
        <p:spPr bwMode="auto">
          <a:xfrm>
            <a:off x="6300191" y="188640"/>
            <a:ext cx="274237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2016" y="6503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всё – эксперименты –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Интересные моменты!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Всё, всё, всё хотим узнать!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Нужно всё зарисовать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315</Words>
  <Application>Microsoft Office PowerPoint</Application>
  <PresentationFormat>Экран (4:3)</PresentationFormat>
  <Paragraphs>64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37</cp:revision>
  <dcterms:created xsi:type="dcterms:W3CDTF">2017-11-24T19:15:12Z</dcterms:created>
  <dcterms:modified xsi:type="dcterms:W3CDTF">2018-02-20T10:44:50Z</dcterms:modified>
</cp:coreProperties>
</file>