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backgrounds.org/uploads/light-abstract-swirl-power-point-powerpoint-backgro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0" y="0"/>
            <a:ext cx="9144000" cy="68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«Кризис трех лет»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8" name="Picture 4" descr="http://189131.selcdn.ru/leonardo/assets/uploads/attachments/51a0_rsgOjKXt5aMZ3o7bJu09dEh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410445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105835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Консультативный материал 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2" y="0"/>
            <a:ext cx="91877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974" y="176654"/>
            <a:ext cx="8440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Проявлению </a:t>
            </a:r>
            <a:r>
              <a:rPr lang="ru-RU" sz="20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своеволия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как правило, сопутствует фраза: «Я сам!»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Малыш настойчиво требует, чтобы ему предоставили право самому завязывать шапку, застегивать молнию, нести из магазина пакет с покупками, вырезать картинки...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Вспомните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, что главной заслугой периода кризиса трех лет является появление собственного «Я». Отстоять его возможно, лишь проявив самостоятельность, доказывая этим и себе, и окружающим свою «взрослость».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Конечно, часто дети пытаются быть самостоятельными там, где их сил еще недостаточно. Но как они узнают об этом, если не попробуют?  Если взрослые ведут себя адекватно, в пределах разумного разрешают ребенку проявить самостоятельность, то скоро он удостоверится в своих возможностях, научится оценивать их и будет доверять взрослым еще больше, чем прежде.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Энергию своеволия легко направить в «мирное» русло, используя ролевые игры и предоставив ребенку определенную свободу действий в быту. Но, во избежание неприятностей, территория приложения самостоятельности должна быть максимально безопасной. Кроме того, следует установить четкие запреты, касающиеся жизни и здоровья (нельзя зажигать плиту, включать электроприборы, открывать горячую воду и пр.).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9761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645024"/>
            <a:ext cx="3535561" cy="27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374891"/>
            <a:ext cx="81440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При </a:t>
            </a:r>
            <a:r>
              <a:rPr lang="ru-RU" sz="20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обесценивании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ребенок отказывается от всего, что было ему интересно и любо раньше. Забросив любимого мишку или порвав любимую книгу, ребенок отказывается от себя прежнего, показывает, что больше не нуждается в том, что ему нравилось, когда он был «маленьким». В этом случае, не следует настаивать на прежних занятиях. Пусть малыш сам выбирает себе занятия и игрушки. Помочь ему можно, ненавязчиво предлагая новые игры и развлечения, каждый раз подчеркивая, что малыш вырос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теперь уже с ним можно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играть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по-новому</a:t>
            </a:r>
            <a:r>
              <a:rPr lang="ru-RU" dirty="0"/>
              <a:t>.</a:t>
            </a:r>
          </a:p>
        </p:txBody>
      </p:sp>
      <p:pic>
        <p:nvPicPr>
          <p:cNvPr id="10" name="Picture 4" descr="http://zvezdochki11.ucoz.net/h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3984"/>
            <a:ext cx="2376264" cy="36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517232"/>
            <a:ext cx="3096344" cy="13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374" y="184593"/>
            <a:ext cx="843210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Тяжело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дается взрослым </a:t>
            </a:r>
            <a:r>
              <a:rPr lang="ru-RU" sz="20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протест-бунт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который проявляется в повышенной конфликтности ребенка. Он напрямую связан с обесцениванием, но направлен уже не на игрушки, а на окружающих, причем только взрослых. В общении с людьми, которые ухаживают за ним, такой бунтарь постоянно провоцирует ссоры, обзывается, говорит «плохие слова». Он намеренно делает то, что запрещено, с единственной целью — вызвать возмущение окружающих, заставить их проявить сильные эмоции. Ребенок может делать это, чтобы привлечь к себе внимание или чтобы доказать свою силу и даже превосходство над взрослыми. Если в этот момент в порыве гнева опуститься до уровня трехлетки, он поймет, что способен играть чувствами других людей. И, получив удовольствие от такой игры, будет пробовать новые способы воздействия, манипуляции.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 Бывает сложно удержаться от шлепка или окрика, когда трехлетний карапуз вдруг вытворяет что-то из ряда вон выходящее. Но только сдержанность и терпение могут остановить этот способ самоутверждения. С помощью мимики и жестов, которые дети этого возраста уже очень хорошо понимают, можно показать бунтарю,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насколько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его поведение неприятно.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Важен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 пример взрослого: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его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слова и отношение к другим людям.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   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4726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Деспотичный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ребенок диктует окружающим правила поведения и требует от них «послушания». Он не просто настаивает, а указывает, кому с ним играть, чем его кормить,  где кому сидеть, пытается запрещать что-то. 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 Если при этом он не единственный ребенок в семье, то энергия направляется на других детей, принимая различные формы ревности.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Для преодоления этой неприятной черты взрослым бывает достаточно, проявив чувство собственного достоинства, сказать твердое «нет» и объяснить, что каждый вправе решать сам за себя. В случае, когда взрослые поддаются на манипуляции, в ребенке развиваются авторитарные черты характера.  Не самый лучший пример поведения показывает и  взрослый, сам проявляя упрямство.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 Опыт показывает, что деспотичными детей делают завышенные требования, усиленный контроль и недостаток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3404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237127" cy="13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235" y="366299"/>
            <a:ext cx="8449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Часто у детей определенного склада — эмоционально неустойчивых, тревожных, с нарушениями сна,  нарушенным обменом веществ, с психомоторными нарушениями и общей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ослабленностью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организма — во время кризиса проявляются такие невротические реакции, как: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энурез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ночные страхи,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•       резкие затруднения в речи,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заикание,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припадки бессильной злобы.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 Таким образом, детский организм  проявляют протест. В таких случаях детям и их родителям, конечно, необходима помощь специалистов.   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    Кроме психологических особенностей, этот период характеризуется и некоторым физическим напряжением, которое связано с бурным ростом ребенка — его тела и органов. Организм на время становится более чувствительным к инфекциям.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 Тяжело проходит кризис как у детей, к которым предъявляются слишком строгие требования, так и у детей, родители которых излишне мягки. В первом случае только появившееся «Я» ребенка подавляется, во втором — отсутствие сопротивления также не дает возможности проявить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18963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61206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166" y="361320"/>
            <a:ext cx="791966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      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Чего хочет ребенок?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Вот наиболее типичные потребности и желания ребенка:</a:t>
            </a:r>
          </a:p>
          <a:p>
            <a:pPr lvl="0" algn="just"/>
            <a:endParaRPr lang="ru-RU" sz="9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Хочу быть взрослым!»</a:t>
            </a:r>
            <a:endParaRPr lang="ru-RU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Малыш к трем годам уже не так мал, как это может казаться. Да и сам он чувствует себя уже почти взрослым. Всячески поддерживая это убеждение, взрослые помогут формированию здоровой психики. Кстати, под понятием «быть взрослым» в первую очередь подразумевается желание иметь право на те же ошибки и недостатки, которые есть у взрослых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Хочу общаться на равных!»</a:t>
            </a:r>
            <a:endParaRPr lang="ru-RU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     А с взрослым человеком и разговоры уже должны быть серьезными. Ребенок этого возраста ценит, когда взрослые с ним говорят, обсуждают, оценивают (поступок, а не ребенка).</a:t>
            </a:r>
          </a:p>
        </p:txBody>
      </p:sp>
    </p:spTree>
    <p:extLst>
      <p:ext uri="{BB962C8B-B14F-4D97-AF65-F5344CB8AC3E}">
        <p14:creationId xmlns:p14="http://schemas.microsoft.com/office/powerpoint/2010/main" val="940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460851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963" y="299014"/>
            <a:ext cx="81699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Хочу кричать! Хочу плакать!»</a:t>
            </a:r>
            <a:endParaRPr lang="ru-RU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Умением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контролировать негативные эмоции может похвастаться не каждый взрослый. Что уж говорить о детях. Но эмоции, которые во время кризиса могут захлестывать, надо куда-то девать. Сдерживание их ведет к напряжению, а длительное напряжение чревато стрессом. Задача взрослых — помочь ребенку дать выход эмоциям так, чтобы от этого никто не пострадал. Лучше всего малышам подходят подвижные игры: попрыгать, побегать, покричать, «побеситься». А смех разрядит атмосферу и даст ребенку уверенность в том, что «все хорошо».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Мнение о том, что не переживший кризиса ребенок отстает в развитии, — ошибочно. Некоторые дети вовсе не проявляют негативных черт или проявляют их слабо, другие всегда одинаково агрессивны, уперты и непослушны. Намного важнее, чтобы к четырем годам  ребенок стал достаточно самостоятельным и инициативным.</a:t>
            </a:r>
          </a:p>
        </p:txBody>
      </p:sp>
    </p:spTree>
    <p:extLst>
      <p:ext uri="{BB962C8B-B14F-4D97-AF65-F5344CB8AC3E}">
        <p14:creationId xmlns:p14="http://schemas.microsoft.com/office/powerpoint/2010/main" val="23515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60943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387" y="372941"/>
            <a:ext cx="83211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Хочу знать, что можно и что нельзя!»</a:t>
            </a:r>
            <a:endParaRPr lang="ru-RU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 Не все дети чувствуют границы приемлемого поведения. И виноваты в этом, как правило, взрослые, которые не проявляют необходимой последовательности. Абсолютные запреты должны существовать в любой семье. Они утверждаются с целью сохранения здоровья. В остальных сферах пусть у ребенка остается достаточно пространства для действий и выбора. Конечно, желательно единодушие в этом вопросе со стороны всех членов семьи. И требуется проявлять всю свою твердость в те моменты, когда ребенок проверяет неизменность запретов.</a:t>
            </a: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Хочу знать свои обязанности!»</a:t>
            </a:r>
            <a:endParaRPr lang="ru-RU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В решении этой задачи поможет правильный режим дня. Если четко ему следовать и объяснять ребенку назначение действий (руки надо мыть, чтобы грязь не попала в рот; спать надо, чтобы отдохнуть, и т.д.), со временем он сам уже пойдет мыть руки после прогулки и спать — после обеда. Если ребенок ЗНАЕТ, что после одного действия всегда следует другое, это уже не будет вызывать у него протеста. Конечно,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если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распорядок дня предполагает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достаточно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времени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игр и саморазвития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1633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5328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9944" y="482391"/>
            <a:ext cx="6354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«Хочу, чтобы меня хвалили!»</a:t>
            </a:r>
            <a:endParaRPr lang="ru-RU" b="1" u="sng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 Похвала — это источник положительных эмоций и уверенности в себе. Именно похвалы взрослых ждет ребенок, достигнув новых высот, получив новые умения. Хвалить, может быть, даже важнее в тех случаях, когда ребенок потерпел неудачу в чем-то.  Всегда можно порадоваться старанию и устремленности малыша.</a:t>
            </a:r>
          </a:p>
        </p:txBody>
      </p:sp>
      <p:pic>
        <p:nvPicPr>
          <p:cNvPr id="11" name="Picture 2" descr="http://microbik.ru/dosta/%D0%9F%D1%80%D0%B8%D0%B7%D0%BD%D0%B0%D0%BA%D0%B8+%D1%81%D1%82%D1%80%D0%B5%D1%81%D1%81%D0%BE%D0%B2%D0%BE%D0%B3%D0%BE+%D1%81%D0%BE%D1%81%D1%82%D0%BE%D1%8F%D0%BD%D0%B8%D1%8F+%D0%BC%D0%B0%D0%BB%D1%8B%D1%88%D0%B0+%D0%BF%D1%80%D0%B8+%D0%BD%D0%B0%D1%80%D1%83%D1%88%D0%B5%D0%BD%D0%B8%D0%B8+%D0%B5%D0%B3%D0%BE+%D0%BF%D1%81%D0%B8%D1%85%D0%BE%D0%BB%D0%BE%D0%B3%D0%B8%D1%87%D0%B5%D1%81%D0%BA%D0%BE%D0%B9+%D0%B1%D0%B5%D0%B7%D0%BE%D0%BF%D0%B0%D1%81%D0%BD%D0%BE%D1%81%D1%82%D0%B8+%D0%BC%D0%BE%D0%B3%D1%83%D1%82+%D0%BF%D1%80%D0%BE%D1%8F%D0%B2%D0%BB%D1%8F%D1%82%D1%8C%D1%81%D1%8Fa/12088_html_m7a6a9ea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3" y="2924944"/>
            <a:ext cx="2631878" cy="3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17232"/>
            <a:ext cx="3816424" cy="11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859" y="302713"/>
            <a:ext cx="818366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Вредные советы родителям трехлетки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 «Вредные» советы предназначены родителям, которые получают удовольствие от кризиса, хотят увеличить его длительность и считают недостаточной силу негативных проявлений.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Чаще требуйте от ребенка невозможного. Настаивайте на том, чтобы он мгновенно вставал утром, быстрее мамы одевался, не крошил хлеб и не болтал ерунды.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Будьте всегда строги и даже суровы: ругайте каждую минуту, посильнее шлепайте, наказывайте даже с целью «профилактики», при любом удобном случае подчеркивайте свое превосходство, критикуйте за неудачи и противодействуйте во всем с целью мести.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Долго и нудно объясняйте, чего вы от него хотите. Чем меньше ребенок поймет — тем лучше.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Постоянно меняйте требования. Строго следуя запретам, вы проявите излишнее упрямство. Не забывайте: если сегодня залезать на дерево нельзя, то завтра это обязательно нужно будет разрешить.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869160"/>
            <a:ext cx="367240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442316"/>
            <a:ext cx="836009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 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Кризис трех лет — первое настоящее испытание терпения взрослых.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Именно в этот период, проявляющиеся и ранее у малыша конфликтность, капризность и упрямство усиливаются настолько, что пропустить наступление критического возраста практически невозможно.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 Когда речь заходит о ступенях развития, возрастные рамки кризиса весьма условны. Он может начаться и в 2,5 года, и в 4 года. Продолжительность его, в большей степени, зависит от умения и желания взрослых подстроиться под изменившиеся способности и желания ребенка. При наихудшем стечении обстоятельств  кризис может длиться до года, с ярким проявлением самых негативных его особенностей. В то же время, новые приобретения в результате кризиса настолько серьезны, что вряд ли малышу удастся справиться с ними быстрее, чем за полгода.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 Психологи заметили: от того, как ребенок переживает этот первый серьезный кризис,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родители помогают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или мешают) ему приобретать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новые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навыки, напрямую зависит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характер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ребенок.</a:t>
            </a:r>
          </a:p>
        </p:txBody>
      </p:sp>
    </p:spTree>
    <p:extLst>
      <p:ext uri="{BB962C8B-B14F-4D97-AF65-F5344CB8AC3E}">
        <p14:creationId xmlns:p14="http://schemas.microsoft.com/office/powerpoint/2010/main" val="20929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2" y="7937"/>
            <a:ext cx="918778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960"/>
            <a:ext cx="3768353" cy="33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963" y="312737"/>
            <a:ext cx="8144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859" y="302713"/>
            <a:ext cx="81836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•        Чтобы ребенок не закатил истерику, предложите ему конфету или катание на карусели. Вы ведь не деспот — не можете пережить ни одной слезинки на любимом личике своего крохи.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•        Всегда всё делайте сами, не разрешайте ребенку самому одеваться, есть, чистить зубы. Ведь он так расстроится, если что-то не получится!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4" descr="http://zvezdochki11.ucoz.net/h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5922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3111897" cy="19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39594"/>
            <a:ext cx="63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   </a:t>
            </a:r>
            <a:r>
              <a:rPr lang="ru-RU" sz="2400" dirty="0"/>
              <a:t>  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поисках золотой середины</a:t>
            </a:r>
          </a:p>
          <a:p>
            <a:pPr algn="ctr"/>
            <a:endParaRPr lang="ru-RU" sz="1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 К трем годам ребенок начинает ощущать силу своих мышц, а его умственное развитие достигает такого уровня, что он с легкостью может делать выводы. Два этих фактора толкают еще вчера беспомощного и полностью зависимого от взрослых карапуза на исследование собственных возможностей.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 Естественным следствием появившейся уверенности является протест против самых близких людей и установленных ими рамок, которые мешают ребенку осваивать окружающий мир.  Он постепенно отделяется от родителей психологически и начинает ощущать себя личностью — свободной и полноправной.</a:t>
            </a:r>
          </a:p>
        </p:txBody>
      </p:sp>
      <p:pic>
        <p:nvPicPr>
          <p:cNvPr id="9" name="Picture 2" descr="http://microbik.ru/dosta/%D0%9F%D1%80%D0%B8%D0%B7%D0%BD%D0%B0%D0%BA%D0%B8+%D1%81%D1%82%D1%80%D0%B5%D1%81%D1%81%D0%BE%D0%B2%D0%BE%D0%B3%D0%BE+%D1%81%D0%BE%D1%81%D1%82%D0%BE%D1%8F%D0%BD%D0%B8%D1%8F+%D0%BC%D0%B0%D0%BB%D1%8B%D1%88%D0%B0+%D0%BF%D1%80%D0%B8+%D0%BD%D0%B0%D1%80%D1%83%D1%88%D0%B5%D0%BD%D0%B8%D0%B8+%D0%B5%D0%B3%D0%BE+%D0%BF%D1%81%D0%B8%D1%85%D0%BE%D0%BB%D0%BE%D0%B3%D0%B8%D1%87%D0%B5%D1%81%D0%BA%D0%BE%D0%B9+%D0%B1%D0%B5%D0%B7%D0%BE%D0%BF%D0%B0%D1%81%D0%BD%D0%BE%D1%81%D1%82%D0%B8+%D0%BC%D0%BE%D0%B3%D1%83%D1%82+%D0%BF%D1%80%D0%BE%D1%8F%D0%B2%D0%BB%D1%8F%D1%82%D1%8C%D1%81%D1%8Fa/12088_html_m7a6a9ea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12976"/>
            <a:ext cx="22561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38328"/>
            <a:ext cx="3168352" cy="15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231243"/>
            <a:ext cx="82880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Ребенок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очень избирательно проявляет свои отрицательные эмоции. Как правило, к человеку, на которого направлено больше всего негатива, он испытывает большую привязанность.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нового, захватывающего чувства «Я» — главное достижение кризиса трех лет. И именно с ним связаны все «прелести» этого периода. Почувствовав силу, ребенок требует от близких признания своей независимости и самостоятельности. А отсутствие умения ощущать временные рамки приводит к нетерпимости. Он не может ждать, когда станет взрослым, потому что хочет и, главное, чувствует в себе силы сделать ЭТО сию минуту! Вот тут и понадобится огромное терпение, приправленное уважением желаний ребенка и принятием произошедших в нем изменений.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Но проблема в том, что трехлетка из-за возрастных особенностей может далеко не всё и по-прежнему остается зависимым от взрослых. Потому дети этого возраста так обидчивы, чувствительны и эмоциональны. А их возмущение часто выливается на родителей,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особенно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на маму, которая больше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остальных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проявляет заботу.</a:t>
            </a:r>
          </a:p>
        </p:txBody>
      </p:sp>
    </p:spTree>
    <p:extLst>
      <p:ext uri="{BB962C8B-B14F-4D97-AF65-F5344CB8AC3E}">
        <p14:creationId xmlns:p14="http://schemas.microsoft.com/office/powerpoint/2010/main" val="31494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963" y="168275"/>
            <a:ext cx="84645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Именно на взрослых лежит вся ответственность за тяжесть протекания кризиса, возможные на его фоне сложности и последствия.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i="1" u="sng" dirty="0">
                <a:solidFill>
                  <a:srgbClr val="C00000"/>
                </a:solidFill>
                <a:latin typeface="Georgia" panose="02040502050405020303" pitchFamily="18" charset="0"/>
              </a:rPr>
              <a:t>От характера взаимоотношений с близкими зависит течение кризиса: чем больше давление на ребенка, тем сильнее его сопротивление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. 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 Авторитарность, часто необходимую в общении даже с двухлетним малышом, трехлетка не приемлет. Если взрослые не чувствуют необходимости изменить тактику взаимоотношений, продолжают излишне проявлять собственную волю и ограничивать самостоятельность ребенка, кризис приобретет характер противостояния. Капризность, агрессивность и крайняя раздражительность будут усиливаться и могут закрепиться, став отрицательными чертами характера, бороться с которыми придется, возможно, всю жизнь.    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Но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 излишняя мягкость вредит не меньше. Уступая капризам и истерикам, родители подрывают собственный авторитет и формируют в ребенке завышенную самооценку и эгоизм. Поняв, что криками и истеричными выходками можно достичь всего, трехлетка будет применять их всегда, когда чего-то захочет. И никогда не научится согласовывать свои желания с реальными возможностями, что, безусловно, повредит ему в будущем.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 </a:t>
            </a:r>
          </a:p>
        </p:txBody>
      </p:sp>
    </p:spTree>
    <p:extLst>
      <p:ext uri="{BB962C8B-B14F-4D97-AF65-F5344CB8AC3E}">
        <p14:creationId xmlns:p14="http://schemas.microsoft.com/office/powerpoint/2010/main" val="3551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265" y="339813"/>
            <a:ext cx="858450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Нелегко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найти середину между этими крайностями. Но проявленные в течение кризисного периода тактичность, доброжелательность и гибкость в скором времени принесут свои плоды в виде самостоятельности, инициативности и сговорчивости ребенка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9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   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Признаки позитивных изменений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 Психологи выявили семь характеристик поведения ребенка, переживающего кризис трехлетнего возраста: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негативизм,                                      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упрямство,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строптивость,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своеволие,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обесценивание,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протест-бунт,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•        деспотизм.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   Эти особенности, в той или иной мере, присущи каждому ребенку. Представление о них дает возможность взрослым с наименьшими потерями пережить кризис самим и помочь в этом малышу. 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Важно!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Подобные «симптомы» кризиса являются признаками позитивных изменений личности ребенка, необходимых для его полноценного развития. А негативными их делает, в большей степени, отношение к ним.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9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2" y="2813006"/>
            <a:ext cx="3719604" cy="19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6"/>
            <a:ext cx="4450410" cy="20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51249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Под </a:t>
            </a:r>
            <a:r>
              <a:rPr lang="ru-RU" sz="20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негативизмом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понимается стремление «сделать наоборот». Направлен он на взрослого и не имеет никакого отношения к желаниям ребенка. Противоречие исходит лишь из желания делать не так, как говорят взрослые, даже если ребенок только что сам хотел это сделать.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 Эта форма протеста иногда приводит к таким крайностям, как отказ от своих любимых конфет или нежелание гулять с лучшим другом только по той причине, что это предложение исходит от взрослого. Он действует так потому, что пока еще не умеет отстаивать собственное «Я» другими способами.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  Часто вспышки негативизма взрослые провоцируют сами, отдавая приказы, крича, требуя беспрекословного подчинения и не проявляя элементарной заинтересованности в достижениях маленького капризули. Лучший способом избежать или хотя бы уменьшить проявление этой черты — дать ребенку возможность делать то, что он хочет. В пределах разумного, конечно. Если задуманное удастся, ребенок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почувствует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себя более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уверенным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и получит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заряд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положительных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эмоций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. Если же не удастся —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это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будет ему уроком, который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он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усвоит надолго.</a:t>
            </a:r>
          </a:p>
          <a:p>
            <a:r>
              <a:rPr lang="ru-RU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29190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972" y="344289"/>
            <a:ext cx="85125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Желание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«поступать как взрослый» эффективнее всего перенаправляется в игру (кукла «понарошку» пошла в магазин за продуктами) или соревнование (кто быстрее оденется). Родители  помогут ребенку сформировать уверенность в себе, предоставляя ему возможность выбирать, из какой тарелки есть, с какими игрушками идти гулять, во что играть, что читать. В крайних случаях можно давать ребенку задание, противоположное тому, чего взрослые хотят от него добиться. Это следует делать в шутливой форме и, не увлекаясь. Ведь обман и манипуляция — не лучшие приемы воспитания.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</a:t>
            </a:r>
            <a:r>
              <a:rPr lang="ru-RU" sz="20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Упрямство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отличается от негативизма тем, что ребенком в этом случае движет стремление отстоять свою точку зрения. Он будет упорно двигаться к цели, пока не почувствует, что с его мнением считаются.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Это проявление свидетельствует о развитии такой положительной черты характера, как умение отстаивать свое мнение. Важно лишь, чтобы родители не устраивали с ребенком соревнований в упрямстве, упорствуя там, где без риска для здоровья крохи и авторитета взрослого можно уступить. Ситуации с проявлением упрямства легко сглаживать, научив ребенка находить компромиссы и проявив, со своей стороны, уважение к мнению другого, достаточную гибкость и долю здорового упорства.</a:t>
            </a:r>
          </a:p>
        </p:txBody>
      </p:sp>
    </p:spTree>
    <p:extLst>
      <p:ext uri="{BB962C8B-B14F-4D97-AF65-F5344CB8AC3E}">
        <p14:creationId xmlns:p14="http://schemas.microsoft.com/office/powerpoint/2010/main" val="1318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6916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AutoShape 2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playcast.ru/uploads/2016/02/28/1755775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zoozel.ru/gallery/images/148992_fon-dlya-prezentacii-odnoto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ortal.iv-edu.ru/dep/mouovichrn/vichugarn_kolok/DocLib1/%D1%8D%D0%BC%D0%B1%D0%BB%D0%B5%D0%BC%D1%8B%20%D0%B3%D1%80%D1%83%D0%BF%D0%BF%20%D0%B8%20%D0%BA%D1%80%D1%83%D0%B6%D0%BA%D0%BE%D0%B2/%D0%BA%D0%BE%D0%BB%D0%BE%D0%BA%D0%BE%D0%BB%D1%8C%D1%87%D0%B8%D0%BA-%D1%86%D0%B2%D0%B5%D1%82%D0%BE%D0%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48972"/>
            <a:ext cx="2736304" cy="99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4" y="176654"/>
            <a:ext cx="844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972" y="400742"/>
            <a:ext cx="844048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</a:t>
            </a:r>
            <a:r>
              <a:rPr lang="ru-RU" sz="20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Строптивость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в отличие от негативизма, безлична — она направлена против норм и привычного образа жизни. А от упрямства отличается «глобальностью». Часто приступы строптивости встречают естественный отпор уверенного в своей правоте взрослого и поэтому сопровождаются истериками. В этом возрасте истерики уже меньше связаны с переутомлением и больше являются инструментом манипуляции взрослыми.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Здесь, по возможности, следует на время отступить и предоставить ребёнку возможность обдумать смысл того действа, которого ждет от него взрослый. Эффективнее будет, если при этом ребенку отказывают в получении чего-то желаемого, пока он не сделает то, что необходимо (не пойдет гулять, не соберет игрушки). Соответственно, избежать протеста можно, заранее предоставив приятную перспективу («Мы сейчас уберем игрушки, а потом пойдем кататься с горки»).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     Во время истерики не следует говорить с ребенком — он не услышит. К разным детям необходим различный подход для успокоения: одним требуется полное игнорирование, другим помогает, когда их «жалеют», третьих легко отвлечь. Но в любом случае важно проявить твердость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всем видом излучать уверенность 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спокойствие.</a:t>
            </a:r>
          </a:p>
        </p:txBody>
      </p:sp>
    </p:spTree>
    <p:extLst>
      <p:ext uri="{BB962C8B-B14F-4D97-AF65-F5344CB8AC3E}">
        <p14:creationId xmlns:p14="http://schemas.microsoft.com/office/powerpoint/2010/main" val="9069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420</Words>
  <Application>Microsoft Office PowerPoint</Application>
  <PresentationFormat>Экран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55</cp:revision>
  <dcterms:created xsi:type="dcterms:W3CDTF">2017-03-31T16:27:02Z</dcterms:created>
  <dcterms:modified xsi:type="dcterms:W3CDTF">2017-05-06T08:54:51Z</dcterms:modified>
</cp:coreProperties>
</file>