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4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7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16AEA-0644-4852-806C-88FA88A0AD04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4A048-1C25-424E-A35E-19CFBCD496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4A048-1C25-424E-A35E-19CFBCD4966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658-1148-47E4-88A6-B5ACA54863D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6CD3-CE3F-4861-9FF2-6F5A76FC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09658-1148-47E4-88A6-B5ACA54863D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6CD3-CE3F-4861-9FF2-6F5A76FC4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view.info/download/20150708/line-light-diagonally-background-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madou15.dou.tomsk.ru/wp-content/uploads/2014/01/pitani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09935"/>
            <a:ext cx="6858048" cy="37480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1142984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"Организация приема пищи в ДОУ"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view.info/download/20150708/line-light-diagonally-background-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1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5725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вести себя за столом: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Правила для детей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клади ногу на ногу.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шаркай ногами, не разговаривай.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вертись, не толкай товарища.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Ешь аккуратно, не проливай на скатерть.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Кусай хлеб над тарелкой.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откусывай сразу большие куски хлеба . Ешь тихо. Не чавкай.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Правильно держи вилку, ложку и нож.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После еды положи ложку и вилку в тарелку.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Выходя из-за стола, убери стул и поблагодари.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После еды полощи рот.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dsrod.pol.obr55.ru/files/2015/04/content________________1____.jpg"/>
          <p:cNvPicPr>
            <a:picLocks noChangeAspect="1" noChangeArrowheads="1"/>
          </p:cNvPicPr>
          <p:nvPr/>
        </p:nvPicPr>
        <p:blipFill>
          <a:blip r:embed="rId4"/>
          <a:srcRect l="8475" r="10169"/>
          <a:stretch>
            <a:fillRect/>
          </a:stretch>
        </p:blipFill>
        <p:spPr bwMode="auto">
          <a:xfrm>
            <a:off x="5786446" y="4143380"/>
            <a:ext cx="321471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view.info/download/20150708/line-light-diagonally-background-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1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892971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пользования столовыми приборами: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Ложку держать в правой руке, подносить ко рту широкой стороной, ближе к зауженному краю, содержимое медленно выливают в рот.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Вилку можно держать и в правой, и в левой руке: в правой – когда стол сервирован только вилкой, в левой – когда вилкой и ножом.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На тарелку столовые приборы кладутся только тогда, когда в них нет более необходимости.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Чайная ложка подается к компоту, чаю, если есть что в нем размешивать.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Салаты нужно есть с помощью ножа и вилки, поддевая порцию, держать вилку зубцами вверх, а ножом подгребать и слегка поджимать;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Остатки супа доедать, наклонив тарелку от себя;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Ложку оставлять в тарелке.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Начиная со второй половины года во 2 младшей группе приучать детей пользоваться вилкой, в средней группе — пользоваться ножом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view.info/download/20150708/line-light-diagonally-background-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1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57256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пользования столовыми приборами: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Многие дети имеют  привычку вылавливать из супа кусочки капусты, лука. Необходимо объяснять им, что повар присылает детям из кухни только то, что можно есть, в тарелках всё съедобно.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Необходимо детей приучать есть гущу вместе с жидкостью.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Второе блюдо с гарниром и без нужно есть с помощью ножа и вилки: курицу, рыбу, сосиску, суфле.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Учить детей отделять ребром вилки по кусочку и съедать его, взяв на вилку, а не разрезать сразу всю полученную порцию.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Полностью разрезать порцию надо только малышам, которые сами с этим не справляются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   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Учим детей есть котлету, мясо, рыбу одновременно с гарниром (кусочек котлеты, мяса или рыбы и много гарнира).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Сосиски, сардельки в младшей группе подавать в разрезанном виде, с 4 до 7 лет дети разрезают их сами.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Овощи подавать в разрезанном виде (огурцы и помидоры).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view.info/download/20150708/line-light-diagonally-background-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1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290"/>
            <a:ext cx="8858312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пользования столовыми приборами: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Макароны, картофельное пюре, омлет, котлету едят только вилкой.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Блины, оладьи, арбуз едят вилкой и ножом.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Ягоды из компота достают чайной ложкой, косточку отделяют во рту, сплевывают в руку и кладут на блюдце, ложку в стакане не оставляют.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Хлеб не откусывают, а отламывают руками, суп с хлебом можно есть, держа хлеб в левой руке и откусывая прямо от куска, правильнее положить его слева на тарелочку или салфетку и есть, отламывая по небольшому кусочку.  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Хлеб надо класть на середину стола в хлебницы, нарезав его на небольшие куски (20—25 г). Брать хлеб из общей хлебницы учить детей указательным и большим пальцами, так же держать его и во время еды, а не в кулаке. Руку с хлебом всегда держать над столом, а не опускать вниз.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view.info/download/20150708/line-light-diagonally-background-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1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290"/>
            <a:ext cx="9001156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пользования столовыми приборами: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Пирожки, ватрушки, печенье, пряники ставить на середину каждого стола в общих тарелках или хлебницах. Учить детей брать, не выбирая, тот пирожок, печенье, что лежит ближе к ним, пирожки, печенье, пряники дети едят, держа их в рук, чай пьют как обычно.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Бумажной салфеткой дети должны пользоваться по мере необходимости. Ее следует приложить к губам, затем, сжав в комочек, положить на использованную тарелку или, если пища не доедена, рядом с тарелкой. Бумажной салфеткой пользуются только один раз, при необходимости берут другую.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Чашку с ручкой берут указательным пальцем, который просовывается в ручку, сверху накладывают большой палец, а под ручку помещают средний – для обеспечения устойчивости. Безымянный палец и мизинец прижимают к ладони.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Бокал без ручки, стакан берут ниже к донышку.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view.info/download/20150708/line-light-diagonally-background-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1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290"/>
            <a:ext cx="842968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дежурства: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/>
              <a:t>      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Общие требования: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дежурство носит характер поручений;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единство требований со стороны обоих воспитателей и их помощника;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обязательно выполнение гигиенических процедур, наличие привлекательной формы для дежурных (фартук, колпачок);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назначают по 1 дежурному для каждого стола;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поощрение и благодарность за помощь.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http://ds396.omsk.obr55.ru/files/2016/02/%D0%A1%D0%9E%D0%9B%D0%9D%D0%AB%D0%A8%D0%9A%D0%9E1.jpg"/>
          <p:cNvPicPr>
            <a:picLocks noChangeAspect="1" noChangeArrowheads="1"/>
          </p:cNvPicPr>
          <p:nvPr/>
        </p:nvPicPr>
        <p:blipFill>
          <a:blip r:embed="rId4"/>
          <a:srcRect l="15000" t="11250" r="9999" b="13751"/>
          <a:stretch>
            <a:fillRect/>
          </a:stretch>
        </p:blipFill>
        <p:spPr bwMode="auto">
          <a:xfrm>
            <a:off x="6786578" y="5000636"/>
            <a:ext cx="207170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view.info/download/20150708/line-light-diagonally-background-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1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290"/>
            <a:ext cx="900115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дежурства: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 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младший возраст: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 концу года можно повесить «Доску дежурств» и научить детей пользоваться ею;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раскладывание на столе ложек,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салфетниц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хлебниц.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средний возраст: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сервировка стола под руководством взрослого;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уборка использованных салфеток;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составление грязной посуды стопкой в центре стола.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http://ds396.omsk.obr55.ru/files/2016/02/%D0%A1%D0%9E%D0%9B%D0%9D%D0%AB%D0%A8%D0%9A%D0%9E1.jpg"/>
          <p:cNvPicPr>
            <a:picLocks noChangeAspect="1" noChangeArrowheads="1"/>
          </p:cNvPicPr>
          <p:nvPr/>
        </p:nvPicPr>
        <p:blipFill>
          <a:blip r:embed="rId4"/>
          <a:srcRect l="15000" t="11250" r="9999" b="13751"/>
          <a:stretch>
            <a:fillRect/>
          </a:stretch>
        </p:blipFill>
        <p:spPr bwMode="auto">
          <a:xfrm>
            <a:off x="6500826" y="4572008"/>
            <a:ext cx="2428892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view.info/download/20150708/line-light-diagonally-background-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1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290"/>
            <a:ext cx="900115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дежурства: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старший возраст: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сервировка стола (самостоятельно под присмотром взрослого);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размещение бумажных салфеток в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салфетницах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(скручивание в трубочки, нарезание, складывание);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уборка грязной посуды и использованных салфеток.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Сервировать стол – это значит подготовить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приема пищи. Основная цель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сервировки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стола – создать порядок на столе,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необходимыми предметами.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Порядок сервировки выработан годами,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продиктован требованиями гигиены 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необходимостью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обеспечить наибольшее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удобство.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ages.easyfreeclipart.com/586/isolated-clip-art-and-childrenrsquos-illustration-for-yours-design--586853.jpg"/>
          <p:cNvPicPr>
            <a:picLocks noChangeAspect="1" noChangeArrowheads="1"/>
          </p:cNvPicPr>
          <p:nvPr/>
        </p:nvPicPr>
        <p:blipFill>
          <a:blip r:embed="rId4"/>
          <a:srcRect b="12562"/>
          <a:stretch>
            <a:fillRect/>
          </a:stretch>
        </p:blipFill>
        <p:spPr bwMode="auto">
          <a:xfrm>
            <a:off x="5072066" y="3356992"/>
            <a:ext cx="385765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view.info/download/20150708/line-light-diagonally-background-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428604"/>
            <a:ext cx="842968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Очень важна последовательность и система работы по формированию культуры поведения за столом и по формированию культурно-гигиенических навыков у ребенка. Очень важно воспитывать у детей привычку к чистоте, аккуратности и порядку с раннего возраста.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Профессиональная обязанность воспитателя ДОУ – обучить ребенка правилам поведения за столом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Это обучение происходит как на специально организованной образовательной деятельности, так и во время приема пищи.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Завтракая и обедая вместе с детьми, воспитатель должен демонстрировать им правила этикета, разумность и необходимость их соблюдения.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/>
            <a:endParaRPr lang="ru-RU" sz="2000" b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view.info/download/20150708/line-light-diagonally-background-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1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8572560" cy="6175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формирования культурно-гигиенических навыков при приеме пищи в ДОУ: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/группа раннего возраста/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сформировать умение пользоваться ложкой, приучить самостоятельно есть разнообразную пищу, есть с хлебом, пользоваться салфеткой после еды (сначала с помощью взрослого, а затем по словесному указанию), выходя из-за стола, задвигать свой стул;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закрепить умение самостоятельно мыть руки перед едой, насухо вытирать лицо и руки полотенцем, опрятно есть, полоскать рот по напоминанию взрослого;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-сформировать умение выполнять элементарные правила культурного поведения: не выходить из-за стола, не закончив еду,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говорить «спасибо».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http://ds396.omsk.obr55.ru/files/2016/02/%D0%A1%D0%9E%D0%9B%D0%9D%D0%AB%D0%A8%D0%9A%D0%9E1.jpg"/>
          <p:cNvPicPr>
            <a:picLocks noChangeAspect="1" noChangeArrowheads="1"/>
          </p:cNvPicPr>
          <p:nvPr/>
        </p:nvPicPr>
        <p:blipFill>
          <a:blip r:embed="rId4"/>
          <a:srcRect l="15000" t="11250" r="9999" b="13751"/>
          <a:stretch>
            <a:fillRect/>
          </a:stretch>
        </p:blipFill>
        <p:spPr bwMode="auto">
          <a:xfrm>
            <a:off x="7286644" y="5357826"/>
            <a:ext cx="1571636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view.info/download/20150708/line-light-diagonally-background-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1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857256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формирования культурно-гигиенических навыков при приеме пищи в ДОУ: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/младшая группа/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научить самостоятельно и аккуратно мыть руки и лицо, пользоваться мылом и расческой, насухо вытираться после умывания, вешать полотенце на свое место;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-сформировать навыки приема пищи: не крошить хлеб, правильно пользоваться столовыми приборами (вилкой – со второй половины года), салфеткой, полоскать рот после еды.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/средняя группа/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-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совершенствовать приобретенные умения: пищу хорошо пережевывать, есть бесшумно, правильно пользоваться столовыми приборами (ложкой, вилкой, ножом), салфеткой, полоскать рот после еды.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view.info/download/20150708/line-light-diagonally-background-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1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857256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формирования культурно-гигиенических навыков при приеме пищи в ДОУ: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/старшая группа/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закрепить умения правильно пользоваться столовыми приборами (вилкой, ножом); есть аккуратно, бесшумно, сохраняя правильную осанку за столом;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продолжать прививать навыки культуры поведения: выходя из-за стола, тихо задвигать стул, благодарить взрослых.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/подготовительная группа/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0070C0"/>
                </a:solidFill>
              </a:rPr>
              <a:t>-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закрепить навыки культуры поведения за столом: прямо сидеть, не класть локти на стол, бесшумно пить и пережевывать пищу, правильно пользоваться ножом, вилкой, салфеткой; благодарить взрослых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http://ds396.omsk.obr55.ru/files/2016/02/%D0%A1%D0%9E%D0%9B%D0%9D%D0%AB%D0%A8%D0%9A%D0%9E1.jpg"/>
          <p:cNvPicPr>
            <a:picLocks noChangeAspect="1" noChangeArrowheads="1"/>
          </p:cNvPicPr>
          <p:nvPr/>
        </p:nvPicPr>
        <p:blipFill>
          <a:blip r:embed="rId4"/>
          <a:srcRect l="15000" t="11250" r="9999" b="13751"/>
          <a:stretch>
            <a:fillRect/>
          </a:stretch>
        </p:blipFill>
        <p:spPr bwMode="auto">
          <a:xfrm>
            <a:off x="7286644" y="5286388"/>
            <a:ext cx="1714512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view.info/download/20150708/line-light-diagonally-background-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1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85725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формы организации работы с детьми: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Наглядный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(показ приемов владения столовыми приборами, демонстрация правил сервировки, положительный личный пример, рассматривание картин и иллюстраций, экскурсия на пищеблок, наблюдение за сверстниками).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Словесный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(объяснение, разъяснение, убеждение, использование художественного слова, разбор проблемных ситуаций, поощрительная оценка деятельности ребенка).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(дежурство, закрепление навыков поведения за столом, дидактические игры, сюжетные игры.)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http://ds396.omsk.obr55.ru/files/2016/02/%D0%A1%D0%9E%D0%9B%D0%9D%D0%AB%D0%A8%D0%9A%D0%9E1.jpg"/>
          <p:cNvPicPr>
            <a:picLocks noChangeAspect="1" noChangeArrowheads="1"/>
          </p:cNvPicPr>
          <p:nvPr/>
        </p:nvPicPr>
        <p:blipFill>
          <a:blip r:embed="rId4"/>
          <a:srcRect l="15000" t="11250" r="9999" b="13751"/>
          <a:stretch>
            <a:fillRect/>
          </a:stretch>
        </p:blipFill>
        <p:spPr bwMode="auto">
          <a:xfrm>
            <a:off x="7286644" y="5286388"/>
            <a:ext cx="1714512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view.info/download/20150708/line-light-diagonally-background-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1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857256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положительного отношения к еде: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/в основе лежит индивидуальный подход/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удобное расположение столов, эстетически приятная сервировка и подача блюд;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благоприятный психологический климат, доброжелательное и внимательное отношение взрослых;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разъяснение необходимости рационального питания, пропаганда здорового образа жизни;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исключение агрессивных методов воздействия (принуждения, угрозы, наказание);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постепенное приучение ребенка к нужной норме в еде;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оказание помощи в кормлении, при этом предоставляя возможность проявлять самостоятельность;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позволить детям запивать пищу компотом, киселём,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соком или просто теплой водой – тогда они охотно едят;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во время приема пищи педагогу целесообразно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находиться за столом вместе с детьми.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http://ds396.omsk.obr55.ru/files/2016/02/%D0%A1%D0%9E%D0%9B%D0%9D%D0%AB%D0%A8%D0%9A%D0%9E1.jpg"/>
          <p:cNvPicPr>
            <a:picLocks noChangeAspect="1" noChangeArrowheads="1"/>
          </p:cNvPicPr>
          <p:nvPr/>
        </p:nvPicPr>
        <p:blipFill>
          <a:blip r:embed="rId4"/>
          <a:srcRect l="15000" t="11250" r="9999" b="13751"/>
          <a:stretch>
            <a:fillRect/>
          </a:stretch>
        </p:blipFill>
        <p:spPr bwMode="auto">
          <a:xfrm>
            <a:off x="7072330" y="5072074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view.info/download/20150708/line-light-diagonally-background-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1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857256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действия по организации приема пищи: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к приему пищи: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соблюдение гигиенических требований (мебель расставлена удобно в соответствии с ростом детей; столы промыть горячей водой с мылом. Помощник воспитателя обязан тщательно вымыть руки, надеть специальную одежду, проветрить помещение, использовать только чистую посуду)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Гигиенические процедуры: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валеологическое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просвещение детей, закрепление правил мытья рук; игры-соревнования (старший возраст); самоконтроль детей; оценка деятельности.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Сервировка стола: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дежурства; ознакомление с меню, объявление его детям; привлечение внимания детей к эстетичному оформлению столов, соблюдение правильной осанки.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 пищи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(завтрак, обед, полдник, ужин). Индивидуальная работа по воспитанию культуры еды; обучение правилам этикета; оценка деятельности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cview.info/download/20150708/line-light-diagonally-background-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1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572560" cy="706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Преимущества совместного приема пищи педагога и детей:</a:t>
            </a:r>
          </a:p>
          <a:p>
            <a:pPr algn="ctr"/>
            <a:endPara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завтракая и обедая вместе с детьми, воспитатель демонстрирует им красоту этикета, разумность и необходимость его соблюдения во время застолья;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между людьми, вместе принимающими пищу, возникают более тесные взаимоотношения: ребенок воспринимает воспитателя как часть родственного сообщества, доверяет ему и прислушивается к его словам.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застольном разговоре дети должны усвоить всего два правила: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вступать в разговор, пока не закончил говорящий,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говорить пока во рту пища.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Одним из условий, необходимых для создания благоприятной обстановки во время еды, является правильное поведение взрослых и детей во время питания. Взрослые (младший воспитатель и педагог) разговаривают друг с другом спокойным, тихим голосом только о делах, связанных с питанием детей (уместно поговорить о пище, которую едят дети: из каких продуктов она состоит, откуда эти продукты появились). Не следует делать замечания всем детям сразу. Не следует торопить детей словами: «ешь скорее», «доедай скорее», лучше своевременно подать пищу и тем самым добиваться, чтобы дети не задерживались за столом. Каждый ребенок, подходя к столу, должен пожелать сидящим приятного аппетита, а те в ответ поблагодарить. Выходя из-за стола, ребенок желает оставшимся приятного аппетита еще раз или всего доброго!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«Спасибо» он говорит всякий раз, когда ему подают еду, убирают посуду и т.п.</a:t>
            </a: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1075</Words>
  <Application>Microsoft Office PowerPoint</Application>
  <PresentationFormat>Экран (4:3)</PresentationFormat>
  <Paragraphs>146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75A25F773</dc:creator>
  <cp:lastModifiedBy>Садик</cp:lastModifiedBy>
  <cp:revision>41</cp:revision>
  <dcterms:created xsi:type="dcterms:W3CDTF">2017-02-03T09:17:19Z</dcterms:created>
  <dcterms:modified xsi:type="dcterms:W3CDTF">2018-03-13T07:43:24Z</dcterms:modified>
</cp:coreProperties>
</file>