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029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1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85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20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29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2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758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027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8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683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C530A-8344-4FC1-AD00-7D2D41CB5802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6F7DD-F9B0-44FA-8EE5-CDAA2485E3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195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5338" y="728663"/>
            <a:ext cx="9725025" cy="1443037"/>
          </a:xfrm>
        </p:spPr>
        <p:txBody>
          <a:bodyPr>
            <a:normAutofit fontScale="90000"/>
          </a:bodyPr>
          <a:lstStyle/>
          <a:p>
            <a:r>
              <a:rPr lang="ru-RU" sz="4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МАДОУ детский сад №3 «Светлячок»</a:t>
            </a:r>
            <a:br>
              <a:rPr lang="ru-RU" sz="4400" b="1" dirty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r>
              <a:rPr lang="ru-RU" sz="4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старшая </a:t>
            </a:r>
            <a:r>
              <a:rPr lang="ru-RU" sz="4400" b="1" dirty="0">
                <a:solidFill>
                  <a:srgbClr val="000099"/>
                </a:solidFill>
                <a:latin typeface="Monotype Corsiva" panose="03010101010201010101" pitchFamily="66" charset="0"/>
              </a:rPr>
              <a:t>группа «Фантазёры</a:t>
            </a:r>
            <a:r>
              <a:rPr lang="ru-RU" sz="4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  <a:t>»</a:t>
            </a:r>
            <a:br>
              <a:rPr lang="ru-RU" sz="4400" b="1" dirty="0" smtClean="0">
                <a:solidFill>
                  <a:srgbClr val="000099"/>
                </a:solidFill>
                <a:latin typeface="Monotype Corsiva" panose="03010101010201010101" pitchFamily="66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99" y="1557338"/>
            <a:ext cx="8358189" cy="41862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78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«Туристическая прогулка на гору Острая»</a:t>
            </a:r>
          </a:p>
          <a:p>
            <a:pPr lvl="0"/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			</a:t>
            </a:r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		</a:t>
            </a:r>
            <a:r>
              <a:rPr lang="ru-RU" sz="29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Воспитатель</a:t>
            </a:r>
            <a:r>
              <a:rPr lang="ru-RU" sz="29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: </a:t>
            </a:r>
            <a:endParaRPr lang="ru-RU" sz="29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29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	</a:t>
            </a:r>
            <a:r>
              <a:rPr lang="ru-RU" sz="29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				</a:t>
            </a:r>
            <a:r>
              <a:rPr lang="ru-RU" sz="29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Казакова </a:t>
            </a:r>
            <a:r>
              <a:rPr lang="ru-RU" sz="29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Н.Г., </a:t>
            </a:r>
            <a:endParaRPr lang="ru-RU" sz="2900" b="1" dirty="0" smtClean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lvl="0"/>
            <a:r>
              <a:rPr lang="ru-RU" sz="29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	</a:t>
            </a:r>
            <a:r>
              <a:rPr lang="ru-RU" sz="29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				</a:t>
            </a:r>
            <a:r>
              <a:rPr lang="ru-RU" sz="29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 кв. категория</a:t>
            </a:r>
            <a:endParaRPr lang="ru-RU" sz="29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1" b="22357"/>
          <a:stretch/>
        </p:blipFill>
        <p:spPr>
          <a:xfrm>
            <a:off x="1905000" y="3943351"/>
            <a:ext cx="3614737" cy="222885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083315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314450" y="957263"/>
            <a:ext cx="9229725" cy="52197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5000"/>
              </a:lnSpc>
              <a:spcAft>
                <a:spcPts val="675"/>
              </a:spcAft>
            </a:pPr>
            <a:r>
              <a:rPr lang="ru-RU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повышение положительного  эмоционального настроения.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элементарные экологические знания и представления у детей.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любовь к природе, чувство доброго и бережного отношения ко всему живому.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физических способностей в самостоятельной деятельности.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Совершенствование движений в естественных природных условиях, обогащение двигательного опыта детей.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10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6249" y="0"/>
            <a:ext cx="4957763" cy="2220624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27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Остановка «Туристическая»</a:t>
            </a:r>
            <a: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b="1" dirty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Весёлые </a:t>
            </a: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туристы –</a:t>
            </a:r>
            <a:b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По жизни оптимисты!</a:t>
            </a:r>
            <a:b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Любознательный народ</a:t>
            </a:r>
            <a:b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700" dirty="0">
                <a:solidFill>
                  <a:srgbClr val="C00000"/>
                </a:solidFill>
                <a:latin typeface="Arial Black" panose="020B0A04020102020204" pitchFamily="34" charset="0"/>
              </a:rPr>
              <a:t>Отправляется в поход!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45"/>
          <a:stretch/>
        </p:blipFill>
        <p:spPr>
          <a:xfrm>
            <a:off x="1136505" y="2220624"/>
            <a:ext cx="5361709" cy="3322927"/>
          </a:xfrm>
          <a:ln w="76200">
            <a:solidFill>
              <a:srgbClr val="92D05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9"/>
          <a:stretch/>
        </p:blipFill>
        <p:spPr>
          <a:xfrm>
            <a:off x="6373523" y="2240975"/>
            <a:ext cx="5223164" cy="3408650"/>
          </a:xfrm>
          <a:ln w="76200">
            <a:solidFill>
              <a:srgbClr val="92D050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437991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711" y="-171449"/>
            <a:ext cx="9572625" cy="2243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/>
            </a:r>
            <a:b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</a:b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Остановка «Вершина горы»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Мир </a:t>
            </a: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очень круглый и очень большой!</a:t>
            </a:r>
            <a:b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Он необъятный, цветастый и звонкий,</a:t>
            </a:r>
            <a:b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С посвистом иволги, смехом ребёнка</a:t>
            </a:r>
            <a:b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C00000"/>
                </a:solidFill>
                <a:latin typeface="Arial Black" panose="020B0A04020102020204" pitchFamily="34" charset="0"/>
              </a:rPr>
              <a:t>И окрылённой восторгом душой.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85" y="2288165"/>
            <a:ext cx="5825835" cy="4078791"/>
          </a:xfrm>
          <a:ln w="76200">
            <a:solidFill>
              <a:srgbClr val="92D05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23" y="2288164"/>
            <a:ext cx="5628410" cy="4078791"/>
          </a:xfr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425345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900" y="0"/>
            <a:ext cx="7715250" cy="284321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Остановка </a:t>
            </a: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«У поверженного молнией дерева»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 не тратя слов напрасно,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Я шагаю — жизнь прекрасна!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И привал еще не скоро,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Но зовут меня просторы</a:t>
            </a:r>
            <a:endParaRPr lang="ru-RU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8" t="-2014" r="488" b="9732"/>
          <a:stretch/>
        </p:blipFill>
        <p:spPr>
          <a:xfrm>
            <a:off x="206736" y="2468277"/>
            <a:ext cx="3565164" cy="2569151"/>
          </a:xfrm>
          <a:ln w="76200">
            <a:solidFill>
              <a:srgbClr val="92D05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452" y="2725452"/>
            <a:ext cx="4600573" cy="2914939"/>
          </a:xfrm>
          <a:ln w="76200">
            <a:solidFill>
              <a:srgbClr val="92D05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1" y="2725452"/>
            <a:ext cx="2838450" cy="3784600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62677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63" y="128589"/>
            <a:ext cx="5629274" cy="2400299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Остановка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«Чаепитие»</a:t>
            </a: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Мы </a:t>
            </a: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в корзину для прогулок</a:t>
            </a:r>
            <a:b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Положили свежих булок,</a:t>
            </a:r>
            <a:b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Колбасу и бутерброды —</a:t>
            </a:r>
            <a:b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>
                <a:solidFill>
                  <a:srgbClr val="C00000"/>
                </a:solidFill>
                <a:latin typeface="Arial Black" panose="020B0A04020102020204" pitchFamily="34" charset="0"/>
              </a:rPr>
              <a:t>Будет праздник на природе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!</a:t>
            </a:r>
            <a:b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26"/>
          <a:stretch/>
        </p:blipFill>
        <p:spPr>
          <a:xfrm>
            <a:off x="225622" y="1418429"/>
            <a:ext cx="3263503" cy="4010821"/>
          </a:xfrm>
          <a:ln w="76200">
            <a:solidFill>
              <a:srgbClr val="92D050"/>
            </a:solidFill>
          </a:ln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0"/>
          <a:stretch/>
        </p:blipFill>
        <p:spPr>
          <a:xfrm>
            <a:off x="3764755" y="2114550"/>
            <a:ext cx="4797625" cy="3469777"/>
          </a:xfrm>
          <a:ln w="76200">
            <a:solidFill>
              <a:srgbClr val="92D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"/>
          <a:stretch/>
        </p:blipFill>
        <p:spPr>
          <a:xfrm>
            <a:off x="8838010" y="1898049"/>
            <a:ext cx="3192065" cy="4112818"/>
          </a:xfrm>
          <a:prstGeom prst="rect">
            <a:avLst/>
          </a:prstGeo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99043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138" y="128588"/>
            <a:ext cx="10253662" cy="22002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Остановка </a:t>
            </a:r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«Игры»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Чтоб всегда здоровым быть,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Нужно нам в поход ходить.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 природе отдыхать.</a:t>
            </a:r>
            <a:b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Свежим воздухом дышать</a:t>
            </a:r>
            <a:r>
              <a:rPr lang="ru-RU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  <a:endParaRPr lang="ru-RU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" b="9177"/>
          <a:stretch/>
        </p:blipFill>
        <p:spPr>
          <a:xfrm>
            <a:off x="0" y="2637306"/>
            <a:ext cx="4128654" cy="3592044"/>
          </a:xfrm>
          <a:ln w="76200">
            <a:solidFill>
              <a:srgbClr val="92D05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-1770" r="-3755" b="11208"/>
          <a:stretch/>
        </p:blipFill>
        <p:spPr>
          <a:xfrm>
            <a:off x="4128654" y="2208807"/>
            <a:ext cx="4557214" cy="3791942"/>
          </a:xfrm>
          <a:ln w="76200">
            <a:solidFill>
              <a:srgbClr val="92D05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7"/>
          <a:stretch/>
        </p:blipFill>
        <p:spPr>
          <a:xfrm>
            <a:off x="8304195" y="2583033"/>
            <a:ext cx="3887805" cy="3700589"/>
          </a:xfrm>
          <a:prstGeom prst="rect">
            <a:avLst/>
          </a:prstGeom>
          <a:ln w="76200">
            <a:solidFill>
              <a:srgbClr val="92D050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7524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57374" y="1"/>
            <a:ext cx="9496425" cy="257175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7030A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Остановка «Поможем природе избавиться от мусора»</a:t>
            </a:r>
            <a:r>
              <a:rPr lang="ru-RU" sz="25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Славный </a:t>
            </a:r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отдых на природе, лишь хотелось бы спросить,</a:t>
            </a:r>
            <a:b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Ведь не трудно же нам, вроде, с собой мусор увозить?</a:t>
            </a:r>
            <a:b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природа, ведь, не свалка — уж пора это понять,</a:t>
            </a:r>
            <a:b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Неужели нам не жалко, край родной свой загрязнять?</a:t>
            </a:r>
            <a:r>
              <a:rPr lang="ru-RU" sz="25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500" dirty="0">
                <a:solidFill>
                  <a:srgbClr val="C00000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5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25" y="2115343"/>
            <a:ext cx="6967537" cy="4585494"/>
          </a:xfr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37379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1"/>
            <a:ext cx="9424986" cy="165735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Не сидите дома, уважаемый народ, </a:t>
            </a:r>
            <a:b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</a:br>
            <a:r>
              <a:rPr lang="ru-RU" sz="3200" dirty="0">
                <a:solidFill>
                  <a:srgbClr val="C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Берите рюкзак, отправляйтесь в поход!</a:t>
            </a:r>
            <a:endParaRPr lang="ru-RU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00175"/>
            <a:ext cx="7200900" cy="4762501"/>
          </a:xfrm>
          <a:ln w="762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1077614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45</Words>
  <Application>Microsoft Office PowerPoint</Application>
  <PresentationFormat>Широкоэкранный</PresentationFormat>
  <Paragraphs>20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Monotype Corsiva</vt:lpstr>
      <vt:lpstr>Symbol</vt:lpstr>
      <vt:lpstr>Times New Roman</vt:lpstr>
      <vt:lpstr>Тема Office</vt:lpstr>
      <vt:lpstr>МАДОУ детский сад №3 «Светлячок» старшая группа «Фантазёры» </vt:lpstr>
      <vt:lpstr>   </vt:lpstr>
      <vt:lpstr> Остановка «Туристическая» Весёлые туристы – По жизни оптимисты! Любознательный народ Отправляется в поход! </vt:lpstr>
      <vt:lpstr> Остановка «Вершина горы» Мир очень круглый и очень большой! Он необъятный, цветастый и звонкий, С посвистом иволги, смехом ребёнка И окрылённой восторгом душой.</vt:lpstr>
      <vt:lpstr>Остановка «У поверженного молнией дерева» И не тратя слов напрасно, Я шагаю — жизнь прекрасна! И привал еще не скоро, Но зовут меня просторы</vt:lpstr>
      <vt:lpstr>Остановка «Чаепитие» Мы в корзину для прогулок Положили свежих булок, Колбасу и бутерброды — Будет праздник на природе!  </vt:lpstr>
      <vt:lpstr>Остановка «Игры» Чтоб всегда здоровым быть, Нужно нам в поход ходить. На природе отдыхать. Свежим воздухом дышать.</vt:lpstr>
      <vt:lpstr>Остановка «Поможем природе избавиться от мусора» Славный отдых на природе, лишь хотелось бы спросить, Ведь не трудно же нам, вроде, с собой мусор увозить? И природа, ведь, не свалка — уж пора это понять, Неужели нам не жалко, край родной свой загрязнять? </vt:lpstr>
      <vt:lpstr>Не сидите дома, уважаемый народ,  Берите рюкзак, отправляйтесь в поход!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27</cp:revision>
  <dcterms:created xsi:type="dcterms:W3CDTF">2021-10-31T09:00:54Z</dcterms:created>
  <dcterms:modified xsi:type="dcterms:W3CDTF">2021-12-15T18:51:23Z</dcterms:modified>
</cp:coreProperties>
</file>