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0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6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1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0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3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9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3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4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0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B5F81-FAAB-4320-8A74-FED1376E13F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7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2200" y="794274"/>
            <a:ext cx="83201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«Девчонки и мальчишки»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    </a:t>
            </a:r>
          </a:p>
          <a:p>
            <a:pPr algn="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Консультативный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материал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для родителей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 descr="https://ds04.infourok.ru/uploads/ex/0db2/00039021-f7f9155c/hello_html_m68842ee7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048672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6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853724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Девочки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обычно после начала занятия быстро набирают оптимальный уровень работоспособности. Воспитатели и учителя видят это по обращенным к ним глазам и строят урок таким образом, чтобы самая трудная часть материала пришлась на пик работоспособности… девочек. Мальчики же раскачиваются долго и на воспитателя, учителя смотрят редко. Но вот они достигли пика работоспособности, а девочки, наоборот, уже начали уставать. Взрослый, ориентируясь на девочек, так как контакт с ними у него налажен хорошо, снимает нагрузку, переходит к повторению. А мальчики, получается, пропустили или не поняли самую важную информацию.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Среди мальчиков больше вариантов индивидуальности, они нестандартно и интересно мыслят. Но их внутренний мир часто скрыт от нас – они молчат, и нам кажется, что они не думают. Установлено, что мужчины лучше выполняют поисковую деятельность, выдвигают новые идеи, они лучше работают, если нужно решить принципиально новую задачу, а требования к аккуратности исполнения или оформления к своей работе у них невелики.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Женщины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обычно лучше выполняют задачи уже не новые, типовые при высоких требованиях к тщательности, проработке деталей. А это именно то, что требуют в школе: учитель разбирает решение задачи (этап поиска берет на себя учитель), а затем решаются типовые задачи «для закрепления материала». Это хорошо для девочек, но не интересно для мальчиков.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Считается, что мальчики более возбудимы, раздражительны, беспокойны, нетерпеливы,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несдержанны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и даже более агрессивны, чем девочки. Так ли это на самом деле? Исследования показали, что в эмоциональных ситуациях мозг девочек как бы готовится к ответу на любую неприятность, поддерживается в состоянии готовности, чтобы в любую секунду отреагировать на воздействие со стороны. Мальчики же обычно быстро снимают эмоциональное напряжение и вместо переживаний переключаются на продуктивную деятельность.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23" y="5877272"/>
            <a:ext cx="951035" cy="8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77272"/>
            <a:ext cx="951035" cy="8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77272"/>
            <a:ext cx="951035" cy="8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3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0755" y="612843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Вот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 получается, что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мама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долго ругает мальчика, нагнетая эмоции, и сердится оттого, что он остается равнодушным к ее словам (как об стенку горох). Нет, он не равнодушен. Просто он уже дал пик эмоциональной активности, отреагировал на первых минутах разговора. Но он, в отличие от девочки, не может долго удерживать эмоциональное напряжение и, чтобы не сломаться, просто отключил слуховой канал, и информация до его сознания не доходит.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Остановитесь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! Ограничьте длину нотации, но сделайте ее более емкой по смыслу.    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Итак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, мы пришли к очень важному выводу: мальчика и девочку ни в коем случае нельзя воспитывать одинаково. Постараемся понять и принять наших мальчишек и девчонок такими, какими они есть, такими разными и по-своему прекрасными, какими создала их природа. А вот удастся ли сохранить, раскрыть, развить эти задатки, не повредить, не сломать – зависит только от нас с вами. </a:t>
            </a:r>
          </a:p>
        </p:txBody>
      </p:sp>
      <p:pic>
        <p:nvPicPr>
          <p:cNvPr id="7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00" y="5661248"/>
            <a:ext cx="951035" cy="8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19" y="5937378"/>
            <a:ext cx="951035" cy="8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56756"/>
            <a:ext cx="951035" cy="8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4344"/>
            <a:ext cx="842493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Рекомендации для «трудных» взрослых</a:t>
            </a:r>
          </a:p>
          <a:p>
            <a:pPr algn="ctr"/>
            <a:endParaRPr lang="ru-RU" sz="1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Не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забывайте, что перед вами не просто ребенок, а мальчик или девочка с присущими им особенностями восприятия, мышления, эмоций. Воспитывать, обучать и даже любить их надо по-разному. Но обязательно очень любить.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Не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сравнивайте мальчиков и девочек, не ставьте одних в пример другим: они разные даже по биологическому возрасту — девочки обычно старше ровесников-мальчиков.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Не забывайте, что мальчики и девочки по-разному видят, слышат, осязают, по-разному воспринимают пространство и ориентируются в нем, а главное — по-разному осмысливают все, с чем сталкиваются в этом мире. И уж, конечно, не так, как мы — взрослые.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Помните, что, когда женщина воспитывает и обучает мальчиков (а мужчина — девочек), ей мало пригодится собственный детский опыт и сравнивать себя в детстве с ними — неверно и бесполезно.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937378"/>
            <a:ext cx="951035" cy="8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47" y="5911654"/>
            <a:ext cx="951035" cy="8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324" y="610136"/>
            <a:ext cx="857431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С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девочками, если им трудно, надо вместе, до начала работы, разобрать принцип выполнения задания, что и как надо сделать. Вместе с тем, девочек надо постепенно учить действовать самостоятельно, а не только по заранее известным схемам (работу по дому выполнять точно, как мама, в школе решать типовые задачи, как учили на уроке), подталкивать к поиску собственных решений незнакомых, нетиповых заданий.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Не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ругайте ребенка обидными словами за неспособность что-то понять или сделать, глядя на него при этом с высоты своего авторитета. Это сейчас он знает и умеет хуже вас. Придет время, и, по крайней мере, в каких-то областях, он будет знать и уметь больше вас. А если тогда он повторит в ваш адрес те же слова, что сейчас говорите ему вы?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Помните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, что мы часто недооцениваем эмоциональную чувствительность и тревожность мальчиков.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Если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вам надо отругать девочку, не спешите выказывать свое отношение к ней — бурная эмоциональная реакция помешает ей понять, за что ее ругают. Сначала разберите, в чем ее ошибка.</a:t>
            </a:r>
          </a:p>
        </p:txBody>
      </p:sp>
    </p:spTree>
    <p:extLst>
      <p:ext uri="{BB962C8B-B14F-4D97-AF65-F5344CB8AC3E}">
        <p14:creationId xmlns:p14="http://schemas.microsoft.com/office/powerpoint/2010/main" val="26057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255" y="404664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Ругая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мальчика, изложите кратко и точно, чем вы недовольны, т.к. он не может долго удерживать эмоциональное напряжение. Его мозг как бы отключит слуховой канал, и ребенок перестанет вас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слушать.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Прежде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чем ругать ребенка за неумение, попытайтесь понять природу трудностей.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Знайте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, что девочки могут капризничать, казалось бы, без причины или по незначительным поводам из-за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усталости. Мальчики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 этом случае истощаются интеллектуально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. Ругать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их за это не только бесполезно, но и безнравственно.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Не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сравнивайте ребенка с другими, хвалите за его успехи и достижения.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Если у вас трудности в общении с ребенком, если вы не понимаете, друг друга, не спешите обвинять в этом его. Возможно, вы относитесь к разным типам функциональной организации мозга, а значит, по-разному мыслите, воспринимаете, чувствуете, т.е. дело не только в нем, но и в вас. Он не плохой, а просто другой.</a:t>
            </a:r>
          </a:p>
        </p:txBody>
      </p:sp>
    </p:spTree>
    <p:extLst>
      <p:ext uri="{BB962C8B-B14F-4D97-AF65-F5344CB8AC3E}">
        <p14:creationId xmlns:p14="http://schemas.microsoft.com/office/powerpoint/2010/main" val="22446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Ваша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оценка поведения или каких-то результатов деятельности ребенка всегда субъективна. И всегда может найтись кто-то другой, кто увидит в этом ребенке то хорошее, что не заметили вы.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Мы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часто любим в ребенке результаты своих трудов. А если результатов нет, виноват не ребенок, а мы, потому что не сумели его научить. Бойтесь списывать свою некомпетентность, свои неудачи на ребенка.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Постарайтесь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, чтобы главным для вас стало даже не столько научить чему-то, сколько сделать так, чтобы ребенок захотел научиться, не потерял интерес к учебе, почувствовал вкус к познанию нового, неизвестного, непонятного.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Помните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: для ребенка чего-то не уметь, чего-то не знать — это нормальное положение вещей. На то он и ребенок.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Ребенок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не должен панически бояться ошибиться. Невозможно научиться чему-то, не ошибаясь. Старайтесь не выработать у ребенка страха перед ошибкой. Чувство страха — плохой советчик. </a:t>
            </a:r>
          </a:p>
        </p:txBody>
      </p:sp>
    </p:spTree>
    <p:extLst>
      <p:ext uri="{BB962C8B-B14F-4D97-AF65-F5344CB8AC3E}">
        <p14:creationId xmlns:p14="http://schemas.microsoft.com/office/powerpoint/2010/main" val="40662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Не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обольщайтесь — вы не идеал, а значит, не образец для подражания во всем и всегда. Поэтому не заставляйте ребенка быть похожим на вас.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Признайте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за ребенком право на индивидуальность, право быть другим.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Для успешного обучения мы должны превратить свои требования в хотения ребенка! Запомните: маленькие дети не бывают ленивыми. «Леность» ребенка — сигнал неблагополучия в вашей педагогической деятельности, в избранной вами методике работы с ним.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Не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забывайте: без взрослого, без человеческого общения, никакие высшие психические функции (потенциально заложенные в мозгу к моменту рождения) развиться не могут.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Бойтесь появления у ребенка опыта «выученной беспомощности».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Старайтесь не преподносить детям истину, а учите находить ее. Всячески стимулируйте, поддерживайте, взращивайте самостоятельный поиск ребенка.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62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5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27840" y="1929996"/>
            <a:ext cx="68646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Мы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еще очень мало знаем о том, как несмышленое дитя превращается во взрослого человека. Есть множество тайн в развитии мозга и психики, которые пока не доступны нашему пониманию.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ru-RU" sz="2400" b="1" i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Поэтому</a:t>
            </a:r>
            <a:r>
              <a:rPr lang="ru-RU" sz="2400" b="1" i="1" u="sng" dirty="0">
                <a:solidFill>
                  <a:srgbClr val="FF0000"/>
                </a:solidFill>
                <a:latin typeface="Georgia" panose="02040502050405020303" pitchFamily="18" charset="0"/>
              </a:rPr>
              <a:t> главной вашей заповедью пусть будет заповедь «Не навреди!»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48680"/>
            <a:ext cx="6030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Для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гармоничного развития необходимо, чтобы ребенок учился по-разному осмысливать учебный материал (логически, образно, интуитивно).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http://picsdesigns.ru/images/1710171_art-73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2" y="4149081"/>
            <a:ext cx="4080205" cy="25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19" y="4653136"/>
            <a:ext cx="1414941" cy="11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37112"/>
            <a:ext cx="1368152" cy="130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1400"/>
            <a:ext cx="951035" cy="8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Родители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, планируя ребенка, ждут не ребенка вообще, они ждут мальчика или девочку, связывая с будущим малышом определенные планы, ожидания, надежды. И вот малыш родился, началась полная забот жизнь, которая, казалось бы, мало еще зависит от того, какого пола ваш ребенок: те же пеленки, те же бессонные ночи и проблемы с кормлением. И важность пола постепенно отходит куда-то далеко на задний план…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Но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уже к возрасту 2-3 лет дети начинают понимать, что они либо девочка, либо мальчик, и обозначают себя соответствующим образом;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возрасте с 4 до 7 лет детям становится понятно, что половая принадлежность постоянна: мальчики становятся мужчинами, а девочки – женщинами и эта принадлежность к полу не изменится в зависимости от ситуации или личных желаний ребенка.</a:t>
            </a:r>
          </a:p>
        </p:txBody>
      </p:sp>
      <p:pic>
        <p:nvPicPr>
          <p:cNvPr id="5122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16383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40835"/>
            <a:ext cx="1296144" cy="10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8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0578" y="404664"/>
            <a:ext cx="845989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 мировой психолого-педагогической науке имеется много работ, посвященных изучению половых особенностей детей дошкольного возраста: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- достоверно установлено, что девочки превосходят мальчиков в вербальных способностях, а мальчики сильнее девочек в визуально-пространственных способностях;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- у мальчиков выше, чем у девочек математические способности, но при этом они более агрессивны, чем девочки;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- девочки дошкольного возраста «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социальнее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» и более внушаемы, чем мальчики;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- девочки лучше справляют с простыми, рутинными задачами, тогда как мальчики - с более сложными заданиями;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- на девочек больше влияет наследственность, а на мальчиков – среда;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- у девочек больше развито слуховое, а у мальчиков – зрительное восприятие и многое другое;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            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589240"/>
            <a:ext cx="120625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0578" y="404664"/>
            <a:ext cx="845989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      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 - девочки нуждаются в стимулах, в большей степени построенных на основе слухового восприятия. Мальчики плохо воспринимают объяснение взрослого на слух и для них предпочтительнее использовать визуальные средства, построенные на зрительном восприятии;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- на занятиях по изобразительной деятельности важно создавать условия для того, чтобы девочки и мальчики могли бы выразить то, что для каждого из них интересно или эмоционально значимо. Но при отборе содержания для обучения детей на занятиях рисованием, лепкой и аппликацией важно помнить о том, что кисть руки мальчика в своем развитии отстает от кисти руки девочки на 1,5 года.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- при оценке поведения детей и результатов их деятельности (рисунка, лепки, аппликации, поделки, конструкции и т.п.) необходимо помнить, что девочки крайне чувствительны к интонациям, к форме оценки, ее публичности. Для девочек очень важно, чтобы ими восхищались в присутствии других детей, родителей и т. 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0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0579" y="404664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     </a:t>
            </a:r>
            <a:r>
              <a:rPr lang="ru-RU" sz="2000" b="1" dirty="0">
                <a:latin typeface="Georgia" panose="02040502050405020303" pitchFamily="18" charset="0"/>
              </a:rPr>
              <a:t> </a:t>
            </a:r>
            <a:endParaRPr lang="ru-RU" sz="2000" b="1" dirty="0" smtClean="0"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-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для мальчиков наиболее значимым является указание на то, что он добился результата именно в этом: научился здороваться, чистить зубы, конструировать что-то и т.п. Каждый приобретенный навык, результат, который мальчику удалось получить, положительно сказывается на его личностном росте, позволяет гордиться собой и стремиться к новым достижениям. Но именно у мальчиков наблюдается тенденция к тому, что, добившись результата в каком-то виде деятельности, они так счастливы этим, что готовы конструировать или рисовать одно и то же, что позволяет им утвердиться в своих достижениях.</a:t>
            </a:r>
          </a:p>
        </p:txBody>
      </p:sp>
      <p:pic>
        <p:nvPicPr>
          <p:cNvPr id="4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2016224" cy="20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5411_html_720fbd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304256" cy="242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7" y="5013176"/>
            <a:ext cx="1723483" cy="163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409" y="305067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Особенно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заметны различия девочек и мальчиков дошкольного возраста в игровой деятельности. Ученые отмечают разное содержание и игровые стили, которые часто не могут быть реализованы детьми в силу того, что мамам и воспитателям – женщинам ближе тихие игры девочек на семейно-бытовые темы. Шумные, наполненные движением игры мальчиков вызывают у взрослых раздражение, так как они считают, что такого рода игры являются лишь бессмысленной беготней и могут привести к травме, и, следовательно, должны быть прекращены.                                                      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Мальчики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очень любят дружеские потасовки, что не является проявлением агрессии и создает у детей положительный эмоциональный фон. Воспитатели и родители не всегда правильно понимают потребность мальчиков в этих потасовках и резко прерывают их, лишая детей радости, которую они при этом испытывают. Очевидно, настало время для того, чтобы сформировать у взрослых правильное отношение к подобного рода занятиям мальчиков и научить взрослых руководить ими.</a:t>
            </a:r>
          </a:p>
        </p:txBody>
      </p:sp>
    </p:spTree>
    <p:extLst>
      <p:ext uri="{BB962C8B-B14F-4D97-AF65-F5344CB8AC3E}">
        <p14:creationId xmlns:p14="http://schemas.microsoft.com/office/powerpoint/2010/main" val="27831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6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40" y="441862"/>
            <a:ext cx="828092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результате мальчики лишены истинно «мужских игр», что отрицательно сказывается на их личностном развитии.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Итак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, мальчики и девочки развиваются по-разному, а это значит, что у них по-разному функционирует мозг. Физиологи, записывая биотоки мозга у новорожденных детей, убедились в этом. Более того, имея только «картину» биотоков, специалист может уверенно сказать, какого пола ребенок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. Например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, мальчики на 2 – 3 месяца позже начинают ходить, на 4 – 6 месяцев позже начинают говорить, при рождении мальчиков чаще наблюдаются осложнения. До 8 лет острота слуха у мальчиков выше, чем у девочек, но девочки более чувствительны к шуму. В 1-2 классе у девочек выше кожная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чувствительность. Игры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девочек чаще опираются на ближнее зрение: они раскладывают свои «богатства» – кукол, тряпочки – и играют в ограниченном пространстве. Игры мальчиков чаще опираются на дальнее зрение: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они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бегают друг за другом,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бросают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предметы в цель и т.д.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87" y="5661248"/>
            <a:ext cx="13681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61248"/>
            <a:ext cx="13681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6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6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40" y="441862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Да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 родители, часто того не осознавая, по-разному общаются с сыном и дочерью, используя немного отличающиеся мимику и жесты. Мальчиков, даже совсем маленьких, чаще ругают, реже берут на руки. По отношению к ним речь взрослых чаще содержит лишь прямые указания (отойди, принеси, дай, сделай, перестань…), а в разговоре с девочками старшие чаще упоминают о чувствах (нравится, люблю, грустный, веселый…)</a:t>
            </a:r>
          </a:p>
        </p:txBody>
      </p:sp>
      <p:pic>
        <p:nvPicPr>
          <p:cNvPr id="4" name="Picture 8" descr="kul-t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92" y="3140968"/>
            <a:ext cx="2463254" cy="347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46" y="3683708"/>
            <a:ext cx="13681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61248"/>
            <a:ext cx="13681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laycast.ru/uploads/2015/04/06/1302729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41" y="3683708"/>
            <a:ext cx="13681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9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literatura/Gabdulla-Tukaj/0003-005-Proekt-Puteshestvie-po-knigam-Gabdully-Tu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857909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При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общении с воспитателем на занятии, и, впоследствии, отвечая в школе на уроке, мальчик смотрит на стол, парту, в сторону или перед собой, и, если знает ответ, отвечает уверенно. А девочка смотрит в лицо педагогу и, отвечая, ищет у него в глазах подтверждение правильности ее ответа, и только после кивка взрослого продолжает более уверенно. Мальчики чаще задают взрослым вопросы ради получения конкретной информации («А что у нас сейчас будет?»), а девочки – для установления контакта («А вы к нам еще придете?»). То есть мальчики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ориентированы на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информацию, 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девочки –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на отношения между людьми.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Необходимо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отметить, что мальчикам приходится преодолевать больше препятствий в своем развитии. Вы никогда не задумывались над вопросом: если среди мальчиков так много двоечников и трудновоспитуемых, то почему почти все выдающиеся ученые, художники, врачи, конструкторы, композиторы – мужчины? И почему многие великие люди плохо учились в школе? Видимо, мы просто не умеем учить мальчиков. Стратегия обучения и в детском саду, и в школе чаще всего рассчитана на девочек.</a:t>
            </a:r>
          </a:p>
        </p:txBody>
      </p:sp>
    </p:spTree>
    <p:extLst>
      <p:ext uri="{BB962C8B-B14F-4D97-AF65-F5344CB8AC3E}">
        <p14:creationId xmlns:p14="http://schemas.microsoft.com/office/powerpoint/2010/main" val="20491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1424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Садик</dc:creator>
  <cp:lastModifiedBy>Садик</cp:lastModifiedBy>
  <cp:revision>58</cp:revision>
  <dcterms:created xsi:type="dcterms:W3CDTF">2017-03-31T16:27:02Z</dcterms:created>
  <dcterms:modified xsi:type="dcterms:W3CDTF">2017-05-07T08:03:28Z</dcterms:modified>
</cp:coreProperties>
</file>