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60" r:id="rId5"/>
    <p:sldId id="261" r:id="rId6"/>
    <p:sldId id="262" r:id="rId7"/>
    <p:sldId id="263" r:id="rId8"/>
    <p:sldId id="265" r:id="rId9"/>
    <p:sldId id="266" r:id="rId10"/>
    <p:sldId id="264" r:id="rId11"/>
    <p:sldId id="267" r:id="rId12"/>
    <p:sldId id="268" r:id="rId13"/>
    <p:sldId id="273" r:id="rId14"/>
    <p:sldId id="272" r:id="rId15"/>
    <p:sldId id="271" r:id="rId16"/>
    <p:sldId id="274" r:id="rId17"/>
    <p:sldId id="276" r:id="rId18"/>
    <p:sldId id="270" r:id="rId19"/>
    <p:sldId id="269" r:id="rId20"/>
    <p:sldId id="277" r:id="rId21"/>
    <p:sldId id="278" r:id="rId22"/>
    <p:sldId id="279" r:id="rId23"/>
  </p:sldIdLst>
  <p:sldSz cx="10477500" cy="7308850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08000" indent="-50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016000" indent="-10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524000" indent="-152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32000" indent="-203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 varScale="1">
        <p:scale>
          <a:sx n="93" d="100"/>
          <a:sy n="93" d="100"/>
        </p:scale>
        <p:origin x="-114" y="-180"/>
      </p:cViewPr>
      <p:guideLst>
        <p:guide orient="horz" pos="2302"/>
        <p:guide pos="33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813" y="2270481"/>
            <a:ext cx="8905875" cy="15666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25" y="4141682"/>
            <a:ext cx="7334250" cy="1867817"/>
          </a:xfrm>
        </p:spPr>
        <p:txBody>
          <a:bodyPr/>
          <a:lstStyle>
            <a:lvl1pPr marL="0" indent="0" algn="ctr">
              <a:buNone/>
              <a:defRPr/>
            </a:lvl1pPr>
            <a:lvl2pPr marL="508178" indent="0" algn="ctr">
              <a:buNone/>
              <a:defRPr/>
            </a:lvl2pPr>
            <a:lvl3pPr marL="1016356" indent="0" algn="ctr">
              <a:buNone/>
              <a:defRPr/>
            </a:lvl3pPr>
            <a:lvl4pPr marL="1524533" indent="0" algn="ctr">
              <a:buNone/>
              <a:defRPr/>
            </a:lvl4pPr>
            <a:lvl5pPr marL="2032711" indent="0" algn="ctr">
              <a:buNone/>
              <a:defRPr/>
            </a:lvl5pPr>
            <a:lvl6pPr marL="2540889" indent="0" algn="ctr">
              <a:buNone/>
              <a:defRPr/>
            </a:lvl6pPr>
            <a:lvl7pPr marL="3049067" indent="0" algn="ctr">
              <a:buNone/>
              <a:defRPr/>
            </a:lvl7pPr>
            <a:lvl8pPr marL="3557245" indent="0" algn="ctr">
              <a:buNone/>
              <a:defRPr/>
            </a:lvl8pPr>
            <a:lvl9pPr marL="406542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8FA14-F44D-469B-A729-CDFFAC1EA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56A7F-D647-4713-8CEE-52666BD84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96187" y="292693"/>
            <a:ext cx="2357438" cy="623620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3875" y="292693"/>
            <a:ext cx="6897688" cy="623620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1DF95-E25F-4EFA-B5EB-963540098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A76CE-9329-466A-888B-7D1B1910C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650" y="4696613"/>
            <a:ext cx="8905875" cy="1451619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650" y="3097803"/>
            <a:ext cx="8905875" cy="1598810"/>
          </a:xfrm>
        </p:spPr>
        <p:txBody>
          <a:bodyPr anchor="b"/>
          <a:lstStyle>
            <a:lvl1pPr marL="0" indent="0">
              <a:buNone/>
              <a:defRPr sz="2200"/>
            </a:lvl1pPr>
            <a:lvl2pPr marL="508178" indent="0">
              <a:buNone/>
              <a:defRPr sz="2000"/>
            </a:lvl2pPr>
            <a:lvl3pPr marL="1016356" indent="0">
              <a:buNone/>
              <a:defRPr sz="1800"/>
            </a:lvl3pPr>
            <a:lvl4pPr marL="1524533" indent="0">
              <a:buNone/>
              <a:defRPr sz="1600"/>
            </a:lvl4pPr>
            <a:lvl5pPr marL="2032711" indent="0">
              <a:buNone/>
              <a:defRPr sz="1600"/>
            </a:lvl5pPr>
            <a:lvl6pPr marL="2540889" indent="0">
              <a:buNone/>
              <a:defRPr sz="1600"/>
            </a:lvl6pPr>
            <a:lvl7pPr marL="3049067" indent="0">
              <a:buNone/>
              <a:defRPr sz="1600"/>
            </a:lvl7pPr>
            <a:lvl8pPr marL="3557245" indent="0">
              <a:buNone/>
              <a:defRPr sz="1600"/>
            </a:lvl8pPr>
            <a:lvl9pPr marL="4065422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BF385-7F0E-4F2E-86D7-14B4534E2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3875" y="1705399"/>
            <a:ext cx="4627563" cy="482350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26062" y="1705399"/>
            <a:ext cx="4627563" cy="482350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0EADC-541B-4383-8B78-6712096AED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875" y="1636033"/>
            <a:ext cx="4629382" cy="68182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178" indent="0">
              <a:buNone/>
              <a:defRPr sz="2200" b="1"/>
            </a:lvl2pPr>
            <a:lvl3pPr marL="1016356" indent="0">
              <a:buNone/>
              <a:defRPr sz="2000" b="1"/>
            </a:lvl3pPr>
            <a:lvl4pPr marL="1524533" indent="0">
              <a:buNone/>
              <a:defRPr sz="1800" b="1"/>
            </a:lvl4pPr>
            <a:lvl5pPr marL="2032711" indent="0">
              <a:buNone/>
              <a:defRPr sz="1800" b="1"/>
            </a:lvl5pPr>
            <a:lvl6pPr marL="2540889" indent="0">
              <a:buNone/>
              <a:defRPr sz="1800" b="1"/>
            </a:lvl6pPr>
            <a:lvl7pPr marL="3049067" indent="0">
              <a:buNone/>
              <a:defRPr sz="1800" b="1"/>
            </a:lvl7pPr>
            <a:lvl8pPr marL="3557245" indent="0">
              <a:buNone/>
              <a:defRPr sz="1800" b="1"/>
            </a:lvl8pPr>
            <a:lvl9pPr marL="406542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3875" y="2317853"/>
            <a:ext cx="4629382" cy="4211049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22425" y="1636033"/>
            <a:ext cx="4631201" cy="68182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178" indent="0">
              <a:buNone/>
              <a:defRPr sz="2200" b="1"/>
            </a:lvl2pPr>
            <a:lvl3pPr marL="1016356" indent="0">
              <a:buNone/>
              <a:defRPr sz="2000" b="1"/>
            </a:lvl3pPr>
            <a:lvl4pPr marL="1524533" indent="0">
              <a:buNone/>
              <a:defRPr sz="1800" b="1"/>
            </a:lvl4pPr>
            <a:lvl5pPr marL="2032711" indent="0">
              <a:buNone/>
              <a:defRPr sz="1800" b="1"/>
            </a:lvl5pPr>
            <a:lvl6pPr marL="2540889" indent="0">
              <a:buNone/>
              <a:defRPr sz="1800" b="1"/>
            </a:lvl6pPr>
            <a:lvl7pPr marL="3049067" indent="0">
              <a:buNone/>
              <a:defRPr sz="1800" b="1"/>
            </a:lvl7pPr>
            <a:lvl8pPr marL="3557245" indent="0">
              <a:buNone/>
              <a:defRPr sz="1800" b="1"/>
            </a:lvl8pPr>
            <a:lvl9pPr marL="406542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22425" y="2317853"/>
            <a:ext cx="4631201" cy="4211049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07867-731C-4242-8D39-96FF41FF51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B32D1-50F8-4575-8464-8E66773BC1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506A9-CEA6-4BD1-8AF8-8F2CC2AAEB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6" y="291001"/>
            <a:ext cx="3447025" cy="123844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96411" y="291001"/>
            <a:ext cx="5857214" cy="623790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3876" y="1529445"/>
            <a:ext cx="3447025" cy="4999457"/>
          </a:xfrm>
        </p:spPr>
        <p:txBody>
          <a:bodyPr/>
          <a:lstStyle>
            <a:lvl1pPr marL="0" indent="0">
              <a:buNone/>
              <a:defRPr sz="1600"/>
            </a:lvl1pPr>
            <a:lvl2pPr marL="508178" indent="0">
              <a:buNone/>
              <a:defRPr sz="1300"/>
            </a:lvl2pPr>
            <a:lvl3pPr marL="1016356" indent="0">
              <a:buNone/>
              <a:defRPr sz="1100"/>
            </a:lvl3pPr>
            <a:lvl4pPr marL="1524533" indent="0">
              <a:buNone/>
              <a:defRPr sz="1000"/>
            </a:lvl4pPr>
            <a:lvl5pPr marL="2032711" indent="0">
              <a:buNone/>
              <a:defRPr sz="1000"/>
            </a:lvl5pPr>
            <a:lvl6pPr marL="2540889" indent="0">
              <a:buNone/>
              <a:defRPr sz="1000"/>
            </a:lvl6pPr>
            <a:lvl7pPr marL="3049067" indent="0">
              <a:buNone/>
              <a:defRPr sz="1000"/>
            </a:lvl7pPr>
            <a:lvl8pPr marL="3557245" indent="0">
              <a:buNone/>
              <a:defRPr sz="1000"/>
            </a:lvl8pPr>
            <a:lvl9pPr marL="406542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2873C-402C-4B7D-BF9E-5FF61DF70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3663" y="5116195"/>
            <a:ext cx="6286500" cy="60399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53663" y="653059"/>
            <a:ext cx="6286500" cy="4385310"/>
          </a:xfrm>
        </p:spPr>
        <p:txBody>
          <a:bodyPr/>
          <a:lstStyle>
            <a:lvl1pPr marL="0" indent="0">
              <a:buNone/>
              <a:defRPr sz="3600"/>
            </a:lvl1pPr>
            <a:lvl2pPr marL="508178" indent="0">
              <a:buNone/>
              <a:defRPr sz="3100"/>
            </a:lvl2pPr>
            <a:lvl3pPr marL="1016356" indent="0">
              <a:buNone/>
              <a:defRPr sz="2700"/>
            </a:lvl3pPr>
            <a:lvl4pPr marL="1524533" indent="0">
              <a:buNone/>
              <a:defRPr sz="2200"/>
            </a:lvl4pPr>
            <a:lvl5pPr marL="2032711" indent="0">
              <a:buNone/>
              <a:defRPr sz="2200"/>
            </a:lvl5pPr>
            <a:lvl6pPr marL="2540889" indent="0">
              <a:buNone/>
              <a:defRPr sz="2200"/>
            </a:lvl6pPr>
            <a:lvl7pPr marL="3049067" indent="0">
              <a:buNone/>
              <a:defRPr sz="2200"/>
            </a:lvl7pPr>
            <a:lvl8pPr marL="3557245" indent="0">
              <a:buNone/>
              <a:defRPr sz="2200"/>
            </a:lvl8pPr>
            <a:lvl9pPr marL="4065422" indent="0">
              <a:buNone/>
              <a:defRPr sz="22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53663" y="5720191"/>
            <a:ext cx="6286500" cy="857774"/>
          </a:xfrm>
        </p:spPr>
        <p:txBody>
          <a:bodyPr/>
          <a:lstStyle>
            <a:lvl1pPr marL="0" indent="0">
              <a:buNone/>
              <a:defRPr sz="1600"/>
            </a:lvl1pPr>
            <a:lvl2pPr marL="508178" indent="0">
              <a:buNone/>
              <a:defRPr sz="1300"/>
            </a:lvl2pPr>
            <a:lvl3pPr marL="1016356" indent="0">
              <a:buNone/>
              <a:defRPr sz="1100"/>
            </a:lvl3pPr>
            <a:lvl4pPr marL="1524533" indent="0">
              <a:buNone/>
              <a:defRPr sz="1000"/>
            </a:lvl4pPr>
            <a:lvl5pPr marL="2032711" indent="0">
              <a:buNone/>
              <a:defRPr sz="1000"/>
            </a:lvl5pPr>
            <a:lvl6pPr marL="2540889" indent="0">
              <a:buNone/>
              <a:defRPr sz="1000"/>
            </a:lvl6pPr>
            <a:lvl7pPr marL="3049067" indent="0">
              <a:buNone/>
              <a:defRPr sz="1000"/>
            </a:lvl7pPr>
            <a:lvl8pPr marL="3557245" indent="0">
              <a:buNone/>
              <a:defRPr sz="1000"/>
            </a:lvl8pPr>
            <a:lvl9pPr marL="406542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B6256-A5B9-41B3-94AE-638B6CEE2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3875" y="292100"/>
            <a:ext cx="94297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636" tIns="50818" rIns="101636" bIns="508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3875" y="1704975"/>
            <a:ext cx="942975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636" tIns="50818" rIns="101636" bIns="508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3875" y="6656388"/>
            <a:ext cx="24447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636" tIns="50818" rIns="101636" bIns="50818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79813" y="6656388"/>
            <a:ext cx="331787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636" tIns="50818" rIns="101636" bIns="50818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08875" y="6656388"/>
            <a:ext cx="24447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636" tIns="50818" rIns="101636" bIns="50818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Arial" charset="0"/>
              </a:defRPr>
            </a:lvl1pPr>
          </a:lstStyle>
          <a:p>
            <a:pPr>
              <a:defRPr/>
            </a:pPr>
            <a:fld id="{DEBC046F-F7DB-458C-8FC2-3647FAA7D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5pPr>
      <a:lvl6pPr marL="508178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6pPr>
      <a:lvl7pPr marL="1016356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7pPr>
      <a:lvl8pPr marL="1524533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8pPr>
      <a:lvl9pPr marL="2032711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9pPr>
    </p:titleStyle>
    <p:bodyStyle>
      <a:lvl1pPr marL="381000" indent="-3810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317500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70000" indent="-25400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778000" indent="-2540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86000" indent="-2540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94978" indent="-254089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303156" indent="-254089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811334" indent="-254089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319511" indent="-254089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178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356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533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711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0889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9067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7245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5422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http://cdn-nus-1.pinme.ru/tumb/600/photo/be/15/be15c4349da94458dc0d6d3eec6170db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00325" y="2587625"/>
            <a:ext cx="21097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87450" y="835025"/>
            <a:ext cx="9290050" cy="1949450"/>
          </a:xfrm>
          <a:prstGeom prst="rect">
            <a:avLst/>
          </a:prstGeom>
          <a:noFill/>
        </p:spPr>
        <p:txBody>
          <a:bodyPr wrap="none" lIns="101636" tIns="50818" rIns="101636" bIns="50818">
            <a:spAutoFit/>
          </a:bodyPr>
          <a:lstStyle/>
          <a:p>
            <a:pPr algn="ctr">
              <a:defRPr/>
            </a:pPr>
            <a:r>
              <a:rPr lang="ru-RU" sz="5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Мамин труд я берегу,</a:t>
            </a:r>
            <a:br>
              <a:rPr lang="ru-RU" sz="5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5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Помогаю чем могу.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350" y="149225"/>
            <a:ext cx="10413180" cy="348850"/>
          </a:xfrm>
          <a:prstGeom prst="rect">
            <a:avLst/>
          </a:prstGeom>
          <a:noFill/>
        </p:spPr>
        <p:txBody>
          <a:bodyPr wrap="none" lIns="101636" tIns="50818" rIns="101636" bIns="50818">
            <a:spAutoFit/>
          </a:bodyPr>
          <a:lstStyle/>
          <a:p>
            <a:pPr>
              <a:defRPr/>
            </a:pPr>
            <a:r>
              <a:rPr lang="ru-RU" sz="1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Муниципальное автономное дошкольное образовательное учреждение </a:t>
            </a:r>
            <a:r>
              <a:rPr lang="ru-RU" sz="1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детский сад №3 «Светлячок</a:t>
            </a:r>
            <a:r>
              <a:rPr lang="ru-RU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67150" y="5864225"/>
            <a:ext cx="5637213" cy="381000"/>
          </a:xfrm>
          <a:prstGeom prst="rect">
            <a:avLst/>
          </a:prstGeom>
          <a:noFill/>
        </p:spPr>
        <p:txBody>
          <a:bodyPr wrap="none" lIns="101636" tIns="50818" rIns="101636" bIns="50818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Детей подготовительной группы «Ягодка»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00475" y="6253163"/>
            <a:ext cx="6410325" cy="657225"/>
          </a:xfrm>
          <a:prstGeom prst="rect">
            <a:avLst/>
          </a:prstGeom>
          <a:noFill/>
        </p:spPr>
        <p:txBody>
          <a:bodyPr wrap="none" lIns="101636" tIns="50818" rIns="101636" bIns="50818">
            <a:spAutoFit/>
          </a:bodyPr>
          <a:lstStyle/>
          <a:p>
            <a:pPr algn="r">
              <a:defRPr/>
            </a:pP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Помощь оказали: воспитатель 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I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кв. категории</a:t>
            </a:r>
          </a:p>
          <a:p>
            <a:pPr algn="r">
              <a:defRPr/>
            </a:pP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Шаврина Любовь Николаевна</a:t>
            </a:r>
          </a:p>
        </p:txBody>
      </p:sp>
      <p:pic>
        <p:nvPicPr>
          <p:cNvPr id="2055" name="Picture 10" descr="https://st.depositphotos.com/1001009/4361/v/450/depositphotos_43616171-stock-illustration-girl-watering-carrots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90950" y="4111625"/>
            <a:ext cx="24384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2" descr="https://ds03.infourok.ru/uploads/ex/0ad8/0002f107-61f62a4f/hello_html_m1e25e178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62950" y="2816225"/>
            <a:ext cx="15875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6" descr="http://olgitca.ru/wp-content/uploads/2017/01/1.2.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D7ECE3"/>
              </a:clrFrom>
              <a:clrTo>
                <a:srgbClr val="D7ECE3">
                  <a:alpha val="0"/>
                </a:srgbClr>
              </a:clrTo>
            </a:clrChange>
          </a:blip>
          <a:srcRect r="8846"/>
          <a:stretch>
            <a:fillRect/>
          </a:stretch>
        </p:blipFill>
        <p:spPr bwMode="auto">
          <a:xfrm>
            <a:off x="0" y="377825"/>
            <a:ext cx="150495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L:\день матери\Помогаю маме\Влад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532063" y="730885"/>
            <a:ext cx="2794000" cy="4619916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5" name="Picture 5" descr="L:\день матери\1.Влад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7296150" y="606425"/>
            <a:ext cx="2918709" cy="3964233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492500" y="5359400"/>
            <a:ext cx="5238750" cy="1831975"/>
          </a:xfrm>
          <a:prstGeom prst="rect">
            <a:avLst/>
          </a:prstGeom>
        </p:spPr>
        <p:txBody>
          <a:bodyPr lIns="101636" tIns="50818" rIns="101636" bIns="50818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Я люблю, ребята, труд.</a:t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До всего охотница.</a:t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И не зря меня зовут</a:t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Мамина помощница!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938" y="161925"/>
            <a:ext cx="2460625" cy="519113"/>
          </a:xfrm>
          <a:prstGeom prst="rect">
            <a:avLst/>
          </a:prstGeom>
          <a:noFill/>
        </p:spPr>
        <p:txBody>
          <a:bodyPr wrap="none" lIns="101636" tIns="50818" rIns="101636" bIns="50818">
            <a:spAutoFit/>
          </a:bodyPr>
          <a:lstStyle/>
          <a:p>
            <a:pPr>
              <a:defRPr/>
            </a:pPr>
            <a:r>
              <a:rPr lang="ru-RU" sz="27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ЯНА ОРЛОВА</a:t>
            </a:r>
          </a:p>
        </p:txBody>
      </p:sp>
      <p:pic>
        <p:nvPicPr>
          <p:cNvPr id="10246" name="Picture 6" descr="C:\Users\Пользователь\Desktop\photo_1519537901.jpg"/>
          <p:cNvPicPr>
            <a:picLocks noChangeAspect="1" noChangeArrowheads="1"/>
          </p:cNvPicPr>
          <p:nvPr/>
        </p:nvPicPr>
        <p:blipFill>
          <a:blip r:embed="rId4" cstate="email">
            <a:lum bright="20000" contrast="10000"/>
          </a:blip>
          <a:srcRect/>
          <a:stretch>
            <a:fillRect/>
          </a:stretch>
        </p:blipFill>
        <p:spPr bwMode="auto">
          <a:xfrm>
            <a:off x="5772150" y="149225"/>
            <a:ext cx="1573015" cy="2761121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L:\день матери\Помогаю маме\Влад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36562" y="1055723"/>
            <a:ext cx="4656667" cy="3248378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5" name="Picture 5" descr="L:\день матери\1.Влад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7072313" y="301625"/>
            <a:ext cx="3093334" cy="4164893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405188" y="5035550"/>
            <a:ext cx="5238750" cy="1763713"/>
          </a:xfrm>
          <a:prstGeom prst="rect">
            <a:avLst/>
          </a:prstGeom>
        </p:spPr>
        <p:txBody>
          <a:bodyPr lIns="101636" tIns="50818" rIns="101636" bIns="50818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Я не валяюсь по ковру,</a:t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Не бегаю вприпрыжку.</a:t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Сейчас я перемою</a:t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Тарелки, вилки, ложку</a:t>
            </a:r>
            <a:r>
              <a:rPr lang="ru-RU" b="1" dirty="0">
                <a:solidFill>
                  <a:srgbClr val="0070C0"/>
                </a:solidFill>
                <a:latin typeface="Segoe Print" pitchFamily="2" charset="0"/>
              </a:rPr>
              <a:t>.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938" y="161925"/>
            <a:ext cx="3208337" cy="519113"/>
          </a:xfrm>
          <a:prstGeom prst="rect">
            <a:avLst/>
          </a:prstGeom>
          <a:noFill/>
        </p:spPr>
        <p:txBody>
          <a:bodyPr wrap="none" lIns="101636" tIns="50818" rIns="101636" bIns="50818">
            <a:spAutoFit/>
          </a:bodyPr>
          <a:lstStyle/>
          <a:p>
            <a:pPr>
              <a:defRPr/>
            </a:pPr>
            <a:r>
              <a:rPr lang="ru-RU" sz="27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ЕГОР МАКСЮТИН</a:t>
            </a:r>
          </a:p>
        </p:txBody>
      </p:sp>
      <p:pic>
        <p:nvPicPr>
          <p:cNvPr id="11270" name="Picture 6" descr="C:\Users\Пользователь\Desktop\фото родители\Анна М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19750" y="225425"/>
            <a:ext cx="1550986" cy="2517493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L:\день матери\Помогаю маме\Влад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24150" y="758825"/>
            <a:ext cx="2630487" cy="4176092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5" name="Picture 5" descr="L:\день матери\1.Влад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7159625" y="377825"/>
            <a:ext cx="3093333" cy="4068564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405188" y="5116513"/>
            <a:ext cx="5238750" cy="1831975"/>
          </a:xfrm>
          <a:prstGeom prst="rect">
            <a:avLst/>
          </a:prstGeom>
        </p:spPr>
        <p:txBody>
          <a:bodyPr lIns="101636" tIns="50818" rIns="101636" bIns="50818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Хочу мамочке помочь</a:t>
            </a:r>
          </a:p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Я одна у мамы дочь!</a:t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Ловко чищу я кастрюлю,</a:t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Что б была она чистюлей!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938" y="161925"/>
            <a:ext cx="4286250" cy="519113"/>
          </a:xfrm>
          <a:prstGeom prst="rect">
            <a:avLst/>
          </a:prstGeom>
          <a:noFill/>
        </p:spPr>
        <p:txBody>
          <a:bodyPr wrap="none" lIns="101636" tIns="50818" rIns="101636" bIns="50818">
            <a:spAutoFit/>
          </a:bodyPr>
          <a:lstStyle/>
          <a:p>
            <a:pPr>
              <a:defRPr/>
            </a:pPr>
            <a:r>
              <a:rPr lang="ru-RU" sz="27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ТАИСИЯ КАЙГОРОДОВА</a:t>
            </a:r>
          </a:p>
        </p:txBody>
      </p:sp>
      <p:pic>
        <p:nvPicPr>
          <p:cNvPr id="12295" name="Picture 7" descr="https://i.mycdn.me/image?id=837191936978&amp;t=3&amp;plc=WEB&amp;tkn=*vCzPYLTVP06o5EEOqsUq7KTdLBQ"/>
          <p:cNvPicPr>
            <a:picLocks noChangeAspect="1" noChangeArrowheads="1"/>
          </p:cNvPicPr>
          <p:nvPr/>
        </p:nvPicPr>
        <p:blipFill>
          <a:blip r:embed="rId4" cstate="email">
            <a:lum bright="20000"/>
          </a:blip>
          <a:srcRect/>
          <a:stretch>
            <a:fillRect/>
          </a:stretch>
        </p:blipFill>
        <p:spPr bwMode="auto">
          <a:xfrm>
            <a:off x="5695950" y="225425"/>
            <a:ext cx="1529358" cy="2355074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L:\день матери\Помогаю маме\Влад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571750" y="758825"/>
            <a:ext cx="2514600" cy="4470401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5" name="Picture 5" descr="L:\день матери\1.Влад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7227973" y="377825"/>
            <a:ext cx="2956636" cy="4068564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790950" y="5102225"/>
            <a:ext cx="5238750" cy="1730375"/>
          </a:xfrm>
          <a:prstGeom prst="rect">
            <a:avLst/>
          </a:prstGeom>
        </p:spPr>
        <p:txBody>
          <a:bodyPr lIns="101636" tIns="50818" rIns="101636" bIns="50818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Мама очень устает.</a:t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Дома дел невпроворот.</a:t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Я заботливая дочь,</a:t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Постараюсь ей помочь.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938" y="161925"/>
            <a:ext cx="4059237" cy="517525"/>
          </a:xfrm>
          <a:prstGeom prst="rect">
            <a:avLst/>
          </a:prstGeom>
          <a:noFill/>
        </p:spPr>
        <p:txBody>
          <a:bodyPr wrap="none" lIns="101636" tIns="50818" rIns="101636" bIns="50818">
            <a:spAutoFit/>
          </a:bodyPr>
          <a:lstStyle/>
          <a:p>
            <a:pPr>
              <a:defRPr/>
            </a:pPr>
            <a:r>
              <a:rPr lang="ru-RU" sz="27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ЛИЗА ОГОРОДНИКОВА</a:t>
            </a:r>
          </a:p>
        </p:txBody>
      </p:sp>
      <p:pic>
        <p:nvPicPr>
          <p:cNvPr id="12295" name="Picture 7" descr="https://i.mycdn.me/image?id=837191936978&amp;t=3&amp;plc=WEB&amp;tkn=*vCzPYLTVP06o5EEOqsUq7KTdLBQ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43550" y="606425"/>
            <a:ext cx="1783091" cy="23622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L:\день матери\Помогаю маме\Влад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7296150" y="691207"/>
            <a:ext cx="2914648" cy="3886198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076" name="Прямоугольник 7"/>
          <p:cNvSpPr>
            <a:spLocks noChangeArrowheads="1"/>
          </p:cNvSpPr>
          <p:nvPr/>
        </p:nvSpPr>
        <p:spPr bwMode="auto">
          <a:xfrm>
            <a:off x="3714750" y="5178425"/>
            <a:ext cx="5238750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636" tIns="50818" rIns="101636" bIns="50818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Не мешайте нам сейчас.</a:t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Дело срочное у нас.</a:t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Я и мама - мы вдвоем</a:t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Управляемся с бельем.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950" y="149225"/>
            <a:ext cx="3355975" cy="517525"/>
          </a:xfrm>
          <a:prstGeom prst="rect">
            <a:avLst/>
          </a:prstGeom>
          <a:noFill/>
        </p:spPr>
        <p:txBody>
          <a:bodyPr wrap="none" lIns="101636" tIns="50818" rIns="101636" bIns="50818">
            <a:spAutoFit/>
          </a:bodyPr>
          <a:lstStyle/>
          <a:p>
            <a:pPr>
              <a:defRPr/>
            </a:pPr>
            <a:r>
              <a:rPr lang="ru-RU" sz="27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ИРИНА КИЧИГИНА</a:t>
            </a:r>
          </a:p>
        </p:txBody>
      </p:sp>
      <p:pic>
        <p:nvPicPr>
          <p:cNvPr id="5125" name="Picture 5" descr="L:\день матери\1.Влад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121656" y="825721"/>
            <a:ext cx="3059134" cy="4209608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5086350" y="377825"/>
            <a:ext cx="1657157" cy="2471788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L:\день матери\Помогаю маме\Влад.jpg"/>
          <p:cNvPicPr>
            <a:picLocks noChangeAspect="1" noChangeArrowheads="1"/>
          </p:cNvPicPr>
          <p:nvPr/>
        </p:nvPicPr>
        <p:blipFill>
          <a:blip r:embed="rId2" cstate="email">
            <a:lum bright="20000"/>
          </a:blip>
          <a:stretch>
            <a:fillRect/>
          </a:stretch>
        </p:blipFill>
        <p:spPr bwMode="auto">
          <a:xfrm>
            <a:off x="7296150" y="691207"/>
            <a:ext cx="2914649" cy="3886198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076" name="Прямоугольник 7"/>
          <p:cNvSpPr>
            <a:spLocks noChangeArrowheads="1"/>
          </p:cNvSpPr>
          <p:nvPr/>
        </p:nvSpPr>
        <p:spPr bwMode="auto">
          <a:xfrm>
            <a:off x="3790950" y="5330825"/>
            <a:ext cx="523875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636" tIns="50818" rIns="101636" bIns="50818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Маму я свою люблю!</a:t>
            </a:r>
          </a:p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Помыть посуду помогу,</a:t>
            </a:r>
          </a:p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Раз, тарелка, два стакан</a:t>
            </a:r>
          </a:p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Я любимый </a:t>
            </a:r>
            <a:r>
              <a:rPr lang="ru-RU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мамин талисман!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950" y="149225"/>
            <a:ext cx="3332163" cy="517525"/>
          </a:xfrm>
          <a:prstGeom prst="rect">
            <a:avLst/>
          </a:prstGeom>
          <a:noFill/>
        </p:spPr>
        <p:txBody>
          <a:bodyPr wrap="none" lIns="101636" tIns="50818" rIns="101636" bIns="50818">
            <a:spAutoFit/>
          </a:bodyPr>
          <a:lstStyle/>
          <a:p>
            <a:pPr>
              <a:defRPr/>
            </a:pPr>
            <a:r>
              <a:rPr lang="ru-RU" sz="27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НАСТЯ САПЕГИНА</a:t>
            </a:r>
          </a:p>
        </p:txBody>
      </p:sp>
      <p:pic>
        <p:nvPicPr>
          <p:cNvPr id="5125" name="Picture 5" descr="L:\день матери\1.Влад.jpg"/>
          <p:cNvPicPr>
            <a:picLocks noChangeAspect="1" noChangeArrowheads="1"/>
          </p:cNvPicPr>
          <p:nvPr/>
        </p:nvPicPr>
        <p:blipFill>
          <a:blip r:embed="rId3" cstate="email">
            <a:lum bright="20000"/>
          </a:blip>
          <a:srcRect/>
          <a:stretch>
            <a:fillRect/>
          </a:stretch>
        </p:blipFill>
        <p:spPr bwMode="auto">
          <a:xfrm>
            <a:off x="2121656" y="825721"/>
            <a:ext cx="2812294" cy="4209608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email">
            <a:lum bright="20000"/>
          </a:blip>
          <a:stretch>
            <a:fillRect/>
          </a:stretch>
        </p:blipFill>
        <p:spPr bwMode="auto">
          <a:xfrm>
            <a:off x="5010150" y="377825"/>
            <a:ext cx="1593408" cy="27067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L:\день матери\Помогаю маме\Влад.jpg"/>
          <p:cNvPicPr>
            <a:picLocks noChangeAspect="1" noChangeArrowheads="1"/>
          </p:cNvPicPr>
          <p:nvPr/>
        </p:nvPicPr>
        <p:blipFill>
          <a:blip r:embed="rId2" cstate="email">
            <a:lum bright="30000"/>
          </a:blip>
          <a:stretch>
            <a:fillRect/>
          </a:stretch>
        </p:blipFill>
        <p:spPr bwMode="auto">
          <a:xfrm>
            <a:off x="796866" y="1216025"/>
            <a:ext cx="4333993" cy="3250495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419350" y="5026025"/>
            <a:ext cx="5238750" cy="1730375"/>
          </a:xfrm>
          <a:prstGeom prst="rect">
            <a:avLst/>
          </a:prstGeom>
        </p:spPr>
        <p:txBody>
          <a:bodyPr lIns="101636" tIns="50818" rIns="101636" bIns="50818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Я хорошим сыном буду.</a:t>
            </a:r>
          </a:p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Маме надо помогать:</a:t>
            </a:r>
          </a:p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Чистить вилки, мыть посуду,</a:t>
            </a:r>
          </a:p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Вытирать и подметать.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938" y="161925"/>
            <a:ext cx="3127375" cy="517525"/>
          </a:xfrm>
          <a:prstGeom prst="rect">
            <a:avLst/>
          </a:prstGeom>
          <a:noFill/>
        </p:spPr>
        <p:txBody>
          <a:bodyPr wrap="none" lIns="101636" tIns="50818" rIns="101636" bIns="50818">
            <a:spAutoFit/>
          </a:bodyPr>
          <a:lstStyle/>
          <a:p>
            <a:pPr>
              <a:defRPr/>
            </a:pPr>
            <a:r>
              <a:rPr lang="ru-RU" sz="27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ЮРА ГАРЕНСКИХ</a:t>
            </a:r>
          </a:p>
        </p:txBody>
      </p:sp>
      <p:pic>
        <p:nvPicPr>
          <p:cNvPr id="4102" name="Picture 6" descr="L:\nikon\2016-05-07 День Победы\Евгения Трифонова.jpg"/>
          <p:cNvPicPr>
            <a:picLocks noChangeAspect="1" noChangeArrowheads="1"/>
          </p:cNvPicPr>
          <p:nvPr/>
        </p:nvPicPr>
        <p:blipFill>
          <a:blip r:embed="rId3" cstate="email">
            <a:lum bright="30000"/>
          </a:blip>
          <a:srcRect/>
          <a:stretch>
            <a:fillRect/>
          </a:stretch>
        </p:blipFill>
        <p:spPr bwMode="auto">
          <a:xfrm>
            <a:off x="5619750" y="301625"/>
            <a:ext cx="1371600" cy="2466109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5" name="Picture 5" descr="L:\день матери\1.Влад.jpg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 bwMode="auto">
          <a:xfrm>
            <a:off x="6838950" y="1520825"/>
            <a:ext cx="3048000" cy="4462637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L:\день матери\Помогаю маме\Влад.jpg"/>
          <p:cNvPicPr>
            <a:picLocks noChangeAspect="1" noChangeArrowheads="1"/>
          </p:cNvPicPr>
          <p:nvPr/>
        </p:nvPicPr>
        <p:blipFill>
          <a:blip r:embed="rId2" cstate="email">
            <a:lum bright="30000" contrast="20000"/>
          </a:blip>
          <a:stretch>
            <a:fillRect/>
          </a:stretch>
        </p:blipFill>
        <p:spPr bwMode="auto">
          <a:xfrm>
            <a:off x="7296150" y="454025"/>
            <a:ext cx="2641387" cy="4699668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076" name="Прямоугольник 7"/>
          <p:cNvSpPr>
            <a:spLocks noChangeArrowheads="1"/>
          </p:cNvSpPr>
          <p:nvPr/>
        </p:nvSpPr>
        <p:spPr bwMode="auto">
          <a:xfrm>
            <a:off x="3409950" y="5129213"/>
            <a:ext cx="5238750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636" tIns="50818" rIns="101636" bIns="50818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Из детсада прибегу,</a:t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Милой маме помогу.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Я работы не боюсь</a:t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И цветочками займусь!</a:t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950" y="149225"/>
            <a:ext cx="3519488" cy="517525"/>
          </a:xfrm>
          <a:prstGeom prst="rect">
            <a:avLst/>
          </a:prstGeom>
          <a:noFill/>
        </p:spPr>
        <p:txBody>
          <a:bodyPr wrap="none" lIns="101636" tIns="50818" rIns="101636" bIns="50818">
            <a:spAutoFit/>
          </a:bodyPr>
          <a:lstStyle/>
          <a:p>
            <a:pPr>
              <a:defRPr/>
            </a:pPr>
            <a:r>
              <a:rPr lang="ru-RU" sz="27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ВЛАДА КНЯЗЬКОВА</a:t>
            </a:r>
          </a:p>
        </p:txBody>
      </p:sp>
      <p:pic>
        <p:nvPicPr>
          <p:cNvPr id="5125" name="Picture 5" descr="L:\день матери\1.Влад.jpg"/>
          <p:cNvPicPr>
            <a:picLocks noChangeAspect="1" noChangeArrowheads="1"/>
          </p:cNvPicPr>
          <p:nvPr/>
        </p:nvPicPr>
        <p:blipFill>
          <a:blip r:embed="rId3" cstate="email">
            <a:lum bright="20000"/>
          </a:blip>
          <a:stretch>
            <a:fillRect/>
          </a:stretch>
        </p:blipFill>
        <p:spPr bwMode="auto">
          <a:xfrm>
            <a:off x="2121656" y="995556"/>
            <a:ext cx="2812294" cy="3869937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0" y="377825"/>
            <a:ext cx="1707842" cy="2417975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L:\день матери\Помогаю маме\Влад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62150" y="758825"/>
            <a:ext cx="3127916" cy="4136922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5" name="Picture 5" descr="L:\день матери\1.Влад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7372350" y="911225"/>
            <a:ext cx="2918710" cy="4016373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317875" y="4953000"/>
            <a:ext cx="5238750" cy="1765300"/>
          </a:xfrm>
          <a:prstGeom prst="rect">
            <a:avLst/>
          </a:prstGeom>
        </p:spPr>
        <p:txBody>
          <a:bodyPr lIns="101636" tIns="50818" rIns="101636" bIns="50818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Буду маме помогать:</a:t>
            </a:r>
          </a:p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Пылесосить и стирать,</a:t>
            </a:r>
          </a:p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Белье гладить  утюгом,</a:t>
            </a:r>
          </a:p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Быть для мамы молодцом!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938" y="161925"/>
            <a:ext cx="3222625" cy="517525"/>
          </a:xfrm>
          <a:prstGeom prst="rect">
            <a:avLst/>
          </a:prstGeom>
          <a:noFill/>
        </p:spPr>
        <p:txBody>
          <a:bodyPr wrap="none" lIns="101636" tIns="50818" rIns="101636" bIns="50818">
            <a:spAutoFit/>
          </a:bodyPr>
          <a:lstStyle/>
          <a:p>
            <a:pPr>
              <a:defRPr/>
            </a:pPr>
            <a:r>
              <a:rPr lang="ru-RU" sz="27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СЕМЕН ФЕДЕНЕВ</a:t>
            </a:r>
          </a:p>
        </p:txBody>
      </p:sp>
      <p:pic>
        <p:nvPicPr>
          <p:cNvPr id="7" name="Picture 4" descr="L:\день матери\photo_151119605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67350" y="149225"/>
            <a:ext cx="1925637" cy="2765425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L:\день матери\Помогаю маме\Влад.jpg"/>
          <p:cNvPicPr>
            <a:picLocks noChangeAspect="1" noChangeArrowheads="1"/>
          </p:cNvPicPr>
          <p:nvPr/>
        </p:nvPicPr>
        <p:blipFill>
          <a:blip r:embed="rId2" cstate="email">
            <a:lum bright="20000"/>
          </a:blip>
          <a:stretch>
            <a:fillRect/>
          </a:stretch>
        </p:blipFill>
        <p:spPr bwMode="auto">
          <a:xfrm>
            <a:off x="2266950" y="758825"/>
            <a:ext cx="2859087" cy="3812116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5" name="Picture 5" descr="L:\день матери\1.Влад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7219950" y="758825"/>
            <a:ext cx="2819400" cy="4068564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257550" y="4949825"/>
            <a:ext cx="5238750" cy="1712913"/>
          </a:xfrm>
          <a:prstGeom prst="rect">
            <a:avLst/>
          </a:prstGeom>
        </p:spPr>
        <p:txBody>
          <a:bodyPr lIns="101636" tIns="50818" rIns="101636" bIns="50818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Я затеяла блины-</a:t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Будут к ужину они.</a:t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Мама с папою придут-</a:t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 столе блины найдут!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938" y="161925"/>
            <a:ext cx="3178175" cy="517525"/>
          </a:xfrm>
          <a:prstGeom prst="rect">
            <a:avLst/>
          </a:prstGeom>
          <a:noFill/>
        </p:spPr>
        <p:txBody>
          <a:bodyPr wrap="none" lIns="101636" tIns="50818" rIns="101636" bIns="50818">
            <a:spAutoFit/>
          </a:bodyPr>
          <a:lstStyle/>
          <a:p>
            <a:pPr>
              <a:defRPr/>
            </a:pPr>
            <a:r>
              <a:rPr lang="ru-RU" sz="27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ДАША АРИСТОВА</a:t>
            </a:r>
          </a:p>
        </p:txBody>
      </p:sp>
      <p:pic>
        <p:nvPicPr>
          <p:cNvPr id="12295" name="Picture 7" descr="https://i.mycdn.me/image?id=837191936978&amp;t=3&amp;plc=WEB&amp;tkn=*vCzPYLTVP06o5EEOqsUq7KTdLBQ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 bwMode="auto">
          <a:xfrm>
            <a:off x="5543550" y="301625"/>
            <a:ext cx="1877568" cy="24384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7750" y="377825"/>
            <a:ext cx="8991599" cy="4658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Цель: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Воспитывать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бережное и чуткое отношение к самым близким людям, потребность радовать близких добрыми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делами, расширять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знания и представления детей о многогранном образе матери,  развивать  воображение и творческую  активность детей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;,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активизировать словарный запас детей прилагательными, характеризующими маму  и обозначающими настроение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человека.</a:t>
            </a:r>
            <a:endPara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>
              <a:lnSpc>
                <a:spcPct val="150000"/>
              </a:lnSpc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L:\день матери\Помогаю маме\Влад.jpg"/>
          <p:cNvPicPr>
            <a:picLocks noChangeAspect="1" noChangeArrowheads="1"/>
          </p:cNvPicPr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>
            <a:off x="1428750" y="1216025"/>
            <a:ext cx="4267201" cy="28956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076" name="Прямоугольник 7"/>
          <p:cNvSpPr>
            <a:spLocks noChangeArrowheads="1"/>
          </p:cNvSpPr>
          <p:nvPr/>
        </p:nvSpPr>
        <p:spPr bwMode="auto">
          <a:xfrm>
            <a:off x="3409950" y="4873625"/>
            <a:ext cx="5238750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636" tIns="50818" rIns="101636" bIns="50818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Из детсада прибегу,</a:t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Милой маме помогу.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Я работы не боюсь</a:t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И цветочками займусь!</a:t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950" y="149225"/>
            <a:ext cx="3819525" cy="517525"/>
          </a:xfrm>
          <a:prstGeom prst="rect">
            <a:avLst/>
          </a:prstGeom>
          <a:noFill/>
        </p:spPr>
        <p:txBody>
          <a:bodyPr wrap="none" lIns="101636" tIns="50818" rIns="101636" bIns="50818">
            <a:spAutoFit/>
          </a:bodyPr>
          <a:lstStyle/>
          <a:p>
            <a:pPr>
              <a:defRPr/>
            </a:pPr>
            <a:r>
              <a:rPr lang="ru-RU" sz="27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ПОЛИНА ХОХЛАЧЕВА</a:t>
            </a:r>
          </a:p>
        </p:txBody>
      </p:sp>
      <p:pic>
        <p:nvPicPr>
          <p:cNvPr id="5125" name="Picture 5" descr="L:\день матери\1.Влад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77150" y="987425"/>
            <a:ext cx="2583694" cy="3869937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6000750" y="225425"/>
            <a:ext cx="1702526" cy="25908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L:\день матери\Помогаю маме\Влад.jpg"/>
          <p:cNvPicPr>
            <a:picLocks noChangeAspect="1" noChangeArrowheads="1"/>
          </p:cNvPicPr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>
            <a:off x="2724150" y="835025"/>
            <a:ext cx="2514600" cy="37338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5" name="Picture 5" descr="L:\день матери\1.Влад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48550" y="911225"/>
            <a:ext cx="2590800" cy="3879715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333750" y="4748213"/>
            <a:ext cx="5238750" cy="2560637"/>
          </a:xfrm>
          <a:prstGeom prst="rect">
            <a:avLst/>
          </a:prstGeom>
        </p:spPr>
        <p:txBody>
          <a:bodyPr lIns="101636" tIns="50818" rIns="101636" bIns="50818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Я мамуле помогаю</a:t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Хлеб к обеду нарезаю.</a:t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Мне улыбку дарит мама</a:t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И свое тепло,</a:t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Мне с такою мамой</a:t>
            </a:r>
          </a:p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точно повезло.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938" y="161925"/>
            <a:ext cx="3176587" cy="517525"/>
          </a:xfrm>
          <a:prstGeom prst="rect">
            <a:avLst/>
          </a:prstGeom>
          <a:noFill/>
        </p:spPr>
        <p:txBody>
          <a:bodyPr wrap="none" lIns="101636" tIns="50818" rIns="101636" bIns="50818">
            <a:spAutoFit/>
          </a:bodyPr>
          <a:lstStyle/>
          <a:p>
            <a:pPr>
              <a:defRPr/>
            </a:pPr>
            <a:r>
              <a:rPr lang="ru-RU" sz="27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ГОРДЕЙ ОСИПОВ</a:t>
            </a:r>
          </a:p>
        </p:txBody>
      </p:sp>
      <p:pic>
        <p:nvPicPr>
          <p:cNvPr id="12295" name="Picture 7" descr="https://i.mycdn.me/image?id=837191936978&amp;t=3&amp;plc=WEB&amp;tkn=*vCzPYLTVP06o5EEOqsUq7KTdLBQ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48350" y="285296"/>
            <a:ext cx="1752600" cy="2378529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L:\день матери\Помогаю маме\Влад.jpg"/>
          <p:cNvPicPr>
            <a:picLocks noChangeAspect="1" noChangeArrowheads="1"/>
          </p:cNvPicPr>
          <p:nvPr/>
        </p:nvPicPr>
        <p:blipFill>
          <a:blip r:embed="rId2" cstate="email">
            <a:lum bright="20000" contrast="10000"/>
          </a:blip>
          <a:srcRect/>
          <a:stretch>
            <a:fillRect/>
          </a:stretch>
        </p:blipFill>
        <p:spPr bwMode="auto">
          <a:xfrm>
            <a:off x="7219950" y="301625"/>
            <a:ext cx="3047054" cy="41910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076" name="Прямоугольник 7"/>
          <p:cNvSpPr>
            <a:spLocks noChangeArrowheads="1"/>
          </p:cNvSpPr>
          <p:nvPr/>
        </p:nvSpPr>
        <p:spPr bwMode="auto">
          <a:xfrm>
            <a:off x="4095750" y="4416425"/>
            <a:ext cx="5238750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636" tIns="50818" rIns="101636" bIns="50818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Демид -мамино богатство! </a:t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Помогает маме жить. </a:t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Белый хлеб он нарезает,</a:t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Стол к обеду накрывает.</a:t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Маме нужно помогать,</a:t>
            </a:r>
          </a:p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чтоб не пришлось её уставать!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950" y="149225"/>
            <a:ext cx="3171825" cy="517525"/>
          </a:xfrm>
          <a:prstGeom prst="rect">
            <a:avLst/>
          </a:prstGeom>
          <a:noFill/>
        </p:spPr>
        <p:txBody>
          <a:bodyPr wrap="none" lIns="101636" tIns="50818" rIns="101636" bIns="50818">
            <a:spAutoFit/>
          </a:bodyPr>
          <a:lstStyle/>
          <a:p>
            <a:pPr>
              <a:defRPr/>
            </a:pPr>
            <a:r>
              <a:rPr lang="ru-RU" sz="27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ДЕМИД БУТОРИН</a:t>
            </a:r>
          </a:p>
        </p:txBody>
      </p:sp>
      <p:pic>
        <p:nvPicPr>
          <p:cNvPr id="5125" name="Picture 5" descr="L:\день матери\1.Влад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57350" y="758824"/>
            <a:ext cx="3200400" cy="5028955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52950" y="377825"/>
            <a:ext cx="1752600" cy="245364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L:\день матери\Помогаю маме\Влад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96150" y="377825"/>
            <a:ext cx="2914649" cy="4512962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076" name="Прямоугольник 7"/>
          <p:cNvSpPr>
            <a:spLocks noChangeArrowheads="1"/>
          </p:cNvSpPr>
          <p:nvPr/>
        </p:nvSpPr>
        <p:spPr bwMode="auto">
          <a:xfrm>
            <a:off x="3790950" y="5330825"/>
            <a:ext cx="5238750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636" tIns="50818" rIns="101636" bIns="50818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Полюбуйтесь! Это мальчик Влад,</a:t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Маме помогать он рад:</a:t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Утром заправлять кровать,</a:t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По хозяйству помогать.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950" y="149225"/>
            <a:ext cx="2154238" cy="517525"/>
          </a:xfrm>
          <a:prstGeom prst="rect">
            <a:avLst/>
          </a:prstGeom>
          <a:noFill/>
        </p:spPr>
        <p:txBody>
          <a:bodyPr wrap="none" lIns="101636" tIns="50818" rIns="101636" bIns="50818">
            <a:spAutoFit/>
          </a:bodyPr>
          <a:lstStyle/>
          <a:p>
            <a:pPr>
              <a:defRPr/>
            </a:pPr>
            <a:r>
              <a:rPr lang="ru-RU" sz="27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 ВОВК</a:t>
            </a:r>
          </a:p>
        </p:txBody>
      </p:sp>
      <p:pic>
        <p:nvPicPr>
          <p:cNvPr id="5125" name="Picture 5" descr="L:\день матери\1.Влад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62150" y="682625"/>
            <a:ext cx="3059134" cy="44958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86350" y="301625"/>
            <a:ext cx="1600200" cy="2436283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L:\день матери\Помогаю маме\Влад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14350" y="1216025"/>
            <a:ext cx="4899025" cy="3250495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5" name="Picture 5" descr="L:\день матери\1.Влад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7334250" y="530225"/>
            <a:ext cx="2918710" cy="4017504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317875" y="4953000"/>
            <a:ext cx="5238750" cy="1833563"/>
          </a:xfrm>
          <a:prstGeom prst="rect">
            <a:avLst/>
          </a:prstGeom>
        </p:spPr>
        <p:txBody>
          <a:bodyPr lIns="101636" tIns="50818" rIns="101636" bIns="50818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Я умею пирог стряпать. </a:t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От безделья не сижу. </a:t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Приходите ко мне в гости- </a:t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Пирогом я угощу!!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938" y="161925"/>
            <a:ext cx="3506787" cy="519113"/>
          </a:xfrm>
          <a:prstGeom prst="rect">
            <a:avLst/>
          </a:prstGeom>
          <a:noFill/>
        </p:spPr>
        <p:txBody>
          <a:bodyPr wrap="none" lIns="101636" tIns="50818" rIns="101636" bIns="50818">
            <a:spAutoFit/>
          </a:bodyPr>
          <a:lstStyle/>
          <a:p>
            <a:pPr>
              <a:defRPr/>
            </a:pPr>
            <a:r>
              <a:rPr lang="ru-RU" sz="27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ДАША ТРИФОНОВА</a:t>
            </a:r>
          </a:p>
        </p:txBody>
      </p:sp>
      <p:pic>
        <p:nvPicPr>
          <p:cNvPr id="4102" name="Picture 6" descr="L:\nikon\2016-05-07 День Победы\Евгения Трифонов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48350" y="225425"/>
            <a:ext cx="1595438" cy="2436283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L:\день матери\Помогаю маме\Влад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920875" y="893303"/>
            <a:ext cx="3339703" cy="4285121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5" name="Picture 5" descr="L:\день матери\1.Влад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7334250" y="682626"/>
            <a:ext cx="2918710" cy="4108732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317875" y="5197475"/>
            <a:ext cx="5238750" cy="2179638"/>
          </a:xfrm>
          <a:prstGeom prst="rect">
            <a:avLst/>
          </a:prstGeom>
        </p:spPr>
        <p:txBody>
          <a:bodyPr lIns="101636" tIns="50818" rIns="101636" bIns="50818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Моей маме помогаю,</a:t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Мою я посуду.</a:t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Кто же будет помогать,</a:t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Если я не буду? </a:t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938" y="161925"/>
            <a:ext cx="3340100" cy="519113"/>
          </a:xfrm>
          <a:prstGeom prst="rect">
            <a:avLst/>
          </a:prstGeom>
          <a:noFill/>
        </p:spPr>
        <p:txBody>
          <a:bodyPr wrap="none" lIns="101636" tIns="50818" rIns="101636" bIns="50818">
            <a:spAutoFit/>
          </a:bodyPr>
          <a:lstStyle/>
          <a:p>
            <a:pPr>
              <a:defRPr/>
            </a:pPr>
            <a:r>
              <a:rPr lang="ru-RU" sz="27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КОСТЯ БЕРСЕНЕВ</a:t>
            </a:r>
          </a:p>
        </p:txBody>
      </p:sp>
      <p:pic>
        <p:nvPicPr>
          <p:cNvPr id="5126" name="Picture 6" descr="C:\Users\Пользователь\Documents\весна мамы\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2150" y="301625"/>
            <a:ext cx="1638697" cy="2355074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L:\день матери\Помогаю маме\Влад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7143750" y="301625"/>
            <a:ext cx="3143250" cy="44196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5" name="Picture 5" descr="L:\день матери\1.Влад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095500" y="893304"/>
            <a:ext cx="3055938" cy="4285121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317875" y="4872038"/>
            <a:ext cx="5238750" cy="2670175"/>
          </a:xfrm>
          <a:prstGeom prst="rect">
            <a:avLst/>
          </a:prstGeom>
        </p:spPr>
        <p:txBody>
          <a:bodyPr lIns="101636" tIns="50818" rIns="101636" bIns="50818">
            <a:spAutoFit/>
          </a:bodyPr>
          <a:lstStyle/>
          <a:p>
            <a:pPr algn="ctr">
              <a:lnSpc>
                <a:spcPct val="150000"/>
              </a:lnSpc>
              <a:defRPr/>
            </a:pPr>
            <a:endParaRPr lang="ru-RU" b="1" dirty="0">
              <a:solidFill>
                <a:srgbClr val="0070C0"/>
              </a:solidFill>
              <a:latin typeface="Segoe Print" pitchFamily="2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Хочу маму удивить,</a:t>
            </a:r>
          </a:p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Я могу цветы полить!!!</a:t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Я работы не боюсь,</a:t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И цветочками займусь!</a:t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938" y="161925"/>
            <a:ext cx="3959225" cy="519113"/>
          </a:xfrm>
          <a:prstGeom prst="rect">
            <a:avLst/>
          </a:prstGeom>
          <a:noFill/>
        </p:spPr>
        <p:txBody>
          <a:bodyPr wrap="none" lIns="101636" tIns="50818" rIns="101636" bIns="50818">
            <a:spAutoFit/>
          </a:bodyPr>
          <a:lstStyle/>
          <a:p>
            <a:pPr>
              <a:defRPr/>
            </a:pPr>
            <a:r>
              <a:rPr lang="ru-RU" sz="27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КСЕНИЯ ШАМАНАЕВА</a:t>
            </a:r>
          </a:p>
        </p:txBody>
      </p:sp>
      <p:pic>
        <p:nvPicPr>
          <p:cNvPr id="6150" name="Picture 6" descr="C:\Users\Пользователь\Desktop\фото родители\Евгения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86350" y="225425"/>
            <a:ext cx="1481137" cy="2520091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L:\день матери\Помогаю маме\Влад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6897688" y="454025"/>
            <a:ext cx="3143250" cy="4256123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5" name="Picture 5" descr="L:\день матери\1.Влад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095500" y="835025"/>
            <a:ext cx="3055938" cy="4375596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143250" y="4953000"/>
            <a:ext cx="5238750" cy="2227263"/>
          </a:xfrm>
          <a:prstGeom prst="rect">
            <a:avLst/>
          </a:prstGeom>
        </p:spPr>
        <p:txBody>
          <a:bodyPr lIns="101636" tIns="50818" rIns="101636" bIns="50818">
            <a:spAutoFit/>
          </a:bodyPr>
          <a:lstStyle/>
          <a:p>
            <a:pPr algn="ctr">
              <a:lnSpc>
                <a:spcPct val="150000"/>
              </a:lnSpc>
              <a:defRPr/>
            </a:pPr>
            <a:endParaRPr lang="ru-RU" b="1" dirty="0">
              <a:solidFill>
                <a:srgbClr val="0070C0"/>
              </a:solidFill>
              <a:latin typeface="Segoe Print" pitchFamily="2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Запылился что-то пол. </a:t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Я с пылесосом квартиру обошел. </a:t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Ах, какая чистота! </a:t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Не ходите здесь пока!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938" y="161925"/>
            <a:ext cx="3195637" cy="519113"/>
          </a:xfrm>
          <a:prstGeom prst="rect">
            <a:avLst/>
          </a:prstGeom>
          <a:noFill/>
        </p:spPr>
        <p:txBody>
          <a:bodyPr wrap="none" lIns="101636" tIns="50818" rIns="101636" bIns="50818">
            <a:spAutoFit/>
          </a:bodyPr>
          <a:lstStyle/>
          <a:p>
            <a:pPr>
              <a:defRPr/>
            </a:pPr>
            <a:r>
              <a:rPr lang="ru-RU" sz="27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 СМЕРТЬЕВ</a:t>
            </a:r>
          </a:p>
        </p:txBody>
      </p:sp>
      <p:pic>
        <p:nvPicPr>
          <p:cNvPr id="7174" name="Picture 6" descr="C:\Users\Пользователь\Desktop\фото родители\Ирина Фаясовн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0150" y="454025"/>
            <a:ext cx="1503362" cy="2192655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L:\день матери\Помогаю маме\Влад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59625" y="530226"/>
            <a:ext cx="3055938" cy="4261132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5" name="Picture 5" descr="L:\день матери\1.Влад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357438" y="798877"/>
            <a:ext cx="3055936" cy="4074748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230563" y="4872038"/>
            <a:ext cx="5238750" cy="2263775"/>
          </a:xfrm>
          <a:prstGeom prst="rect">
            <a:avLst/>
          </a:prstGeom>
        </p:spPr>
        <p:txBody>
          <a:bodyPr lIns="101636" tIns="50818" rIns="101636" bIns="50818">
            <a:spAutoFit/>
          </a:bodyPr>
          <a:lstStyle/>
          <a:p>
            <a:pPr algn="ctr">
              <a:lnSpc>
                <a:spcPct val="150000"/>
              </a:lnSpc>
              <a:defRPr/>
            </a:pPr>
            <a:endParaRPr lang="ru-RU" b="1" dirty="0">
              <a:solidFill>
                <a:srgbClr val="0070C0"/>
              </a:solidFill>
              <a:latin typeface="Segoe Print" pitchFamily="2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Буду маме помогать,</a:t>
            </a:r>
          </a:p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И цветочки поливать.</a:t>
            </a:r>
          </a:p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Чтоб такая красота,</a:t>
            </a:r>
          </a:p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Украшала дом всегда!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938" y="161925"/>
            <a:ext cx="4576762" cy="519113"/>
          </a:xfrm>
          <a:prstGeom prst="rect">
            <a:avLst/>
          </a:prstGeom>
          <a:noFill/>
        </p:spPr>
        <p:txBody>
          <a:bodyPr wrap="none" lIns="101636" tIns="50818" rIns="101636" bIns="50818">
            <a:spAutoFit/>
          </a:bodyPr>
          <a:lstStyle/>
          <a:p>
            <a:pPr>
              <a:defRPr/>
            </a:pPr>
            <a:r>
              <a:rPr lang="ru-RU" sz="27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САВЕЛИЙ ТЕРЕБЫНЬКИН</a:t>
            </a:r>
          </a:p>
        </p:txBody>
      </p:sp>
      <p:pic>
        <p:nvPicPr>
          <p:cNvPr id="8198" name="Picture 6" descr="C:\Users\Пользователь\Desktop\фото родители\Евгения Михайловн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38750" y="162420"/>
            <a:ext cx="1524000" cy="2539486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L:\день матери\Помогаю маме\Влад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7508875" y="324838"/>
            <a:ext cx="2706688" cy="4475543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5" name="Picture 5" descr="L:\день матери\1.Влад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357438" y="682625"/>
            <a:ext cx="3055936" cy="4027521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143250" y="4710113"/>
            <a:ext cx="5238750" cy="2595562"/>
          </a:xfrm>
          <a:prstGeom prst="rect">
            <a:avLst/>
          </a:prstGeom>
        </p:spPr>
        <p:txBody>
          <a:bodyPr lIns="101636" tIns="50818" rIns="101636" bIns="50818">
            <a:spAutoFit/>
          </a:bodyPr>
          <a:lstStyle/>
          <a:p>
            <a:pPr algn="ctr">
              <a:lnSpc>
                <a:spcPct val="150000"/>
              </a:lnSpc>
              <a:defRPr/>
            </a:pPr>
            <a:endParaRPr lang="ru-RU" b="1" dirty="0">
              <a:solidFill>
                <a:srgbClr val="0070C0"/>
              </a:solidFill>
              <a:latin typeface="Segoe Print" pitchFamily="2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Свою маму берегу,</a:t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Помогаю, чем могу.</a:t>
            </a:r>
          </a:p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Овощи порезал к щам,</a:t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Ух, устал, всё делал сам.</a:t>
            </a:r>
          </a:p>
          <a:p>
            <a:pPr algn="ctr">
              <a:lnSpc>
                <a:spcPct val="150000"/>
              </a:lnSpc>
              <a:defRPr/>
            </a:pP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938" y="161925"/>
            <a:ext cx="3333750" cy="519113"/>
          </a:xfrm>
          <a:prstGeom prst="rect">
            <a:avLst/>
          </a:prstGeom>
          <a:noFill/>
        </p:spPr>
        <p:txBody>
          <a:bodyPr wrap="none" lIns="101636" tIns="50818" rIns="101636" bIns="50818">
            <a:spAutoFit/>
          </a:bodyPr>
          <a:lstStyle/>
          <a:p>
            <a:pPr>
              <a:defRPr/>
            </a:pPr>
            <a:r>
              <a:rPr lang="ru-RU" sz="27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СЕМЕН СЕМЕРЮК</a:t>
            </a:r>
          </a:p>
        </p:txBody>
      </p:sp>
      <p:pic>
        <p:nvPicPr>
          <p:cNvPr id="9222" name="Picture 6" descr="C:\Users\Пользователь\Desktop\фото родители\Аксинья Любомировн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14950" y="225425"/>
            <a:ext cx="1524000" cy="2192655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</TotalTime>
  <Words>270</Words>
  <Application>Microsoft PowerPoint</Application>
  <PresentationFormat>Произвольный</PresentationFormat>
  <Paragraphs>70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Любовь Николаевна</dc:creator>
  <cp:lastModifiedBy>Пользователь</cp:lastModifiedBy>
  <cp:revision>14</cp:revision>
  <cp:lastPrinted>1601-01-01T00:00:00Z</cp:lastPrinted>
  <dcterms:created xsi:type="dcterms:W3CDTF">1601-01-01T00:00:00Z</dcterms:created>
  <dcterms:modified xsi:type="dcterms:W3CDTF">2018-04-01T15:34:02Z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