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4660"/>
  </p:normalViewPr>
  <p:slideViewPr>
    <p:cSldViewPr>
      <p:cViewPr>
        <p:scale>
          <a:sx n="56" d="100"/>
          <a:sy n="56" d="100"/>
        </p:scale>
        <p:origin x="-1542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30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960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26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31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61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50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53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294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73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945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10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B5F81-FAAB-4320-8A74-FED1376E13F7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47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ga-talantov.ru/wp-content/uploads/2016/12/backg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18864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«Вместе м мамой, вместе с папой. Занимательные опыты и эксперименты»</a:t>
            </a: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5772536" y="2204864"/>
            <a:ext cx="31462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Консультативный материал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для </a:t>
            </a:r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родителей</a:t>
            </a:r>
            <a:endParaRPr lang="ru-RU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Picture 2" descr="https://karavaeva-dmdou65.edumsko.ru/uploads/8000/29785/persona/articles/.thumbs/1_html_m2d4fe618.jpg?15073731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5" y="1484785"/>
            <a:ext cx="5595236" cy="41964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galerey-room.ru/images/004048_141764284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274" y="4149081"/>
            <a:ext cx="357520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62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ga-talantov.ru/wp-content/uploads/2016/12/backg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332656"/>
            <a:ext cx="806489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Вареное или сырое?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Если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на столе лежат два яйца, одно из которых сырое, а другое вареное, как можно это определить? Конечно, каждая хозяйка сделает это с легкостью, но покажите этот опыт ребенку - ему будет интересно.  Конечно, он вряд ли свяжет это явление с центром тяжести.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Объясните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ему, что в вареном яйце центр тяжести постоянен, поэтому оно крутится. А у сырого яйца внутренняя жидкая масса является как бы тормозом, поэтому сырое яйцо крутиться не может. </a:t>
            </a:r>
          </a:p>
        </p:txBody>
      </p:sp>
      <p:pic>
        <p:nvPicPr>
          <p:cNvPr id="8194" name="Picture 2" descr="http://img-fotki.yandex.ru/get/5303/valenta-mog.e9/0_699e0_ba0e6850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93234"/>
            <a:ext cx="3003282" cy="227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mg0.liveinternet.ru/images/attach/c/5/129/117/129117802_4709286_egg3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80" y="3564310"/>
            <a:ext cx="4524089" cy="294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3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ga-talantov.ru/wp-content/uploads/2016/12/backg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332656"/>
            <a:ext cx="806489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Волшебные зеркала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Поставьте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два зеркала под углом больше чем 90°. В угол положите одно яблоко.  Вот тут и начинается, но только начинается, настоящее чудо. Яблок стало три. А если постепенно уменьшать угол между зеркалами, то количество яблок начинает увеличиваться. Другими словами, чем меньше угол сближения зеркал, тем больше отразится предметов.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Спросите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у своего ребенка, можно ли из одного яблока сделать 3, 5, 7, не используя режущие предметы. Что он вам ответит? А теперь поставьте вышеописанный опыт. Этот опыт будет полезен в жизни. Например, если ребенок нечаянно запачкал колени или руки травой, то оттереть их можно спиртом или одеколоном. </a:t>
            </a:r>
          </a:p>
        </p:txBody>
      </p:sp>
      <p:pic>
        <p:nvPicPr>
          <p:cNvPr id="9218" name="Picture 2" descr="http://pngimg.com/uploads/apple/apple_PNG1245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09933"/>
            <a:ext cx="3233723" cy="198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moziru.com/images/mirror-clipart-transparent-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50306">
            <a:off x="850330" y="3123188"/>
            <a:ext cx="3774981" cy="499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63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ga-talantov.ru/wp-content/uploads/2016/12/backg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96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lipartbest.com/cliparts/jcx/Lna/jcxLnajk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1784">
            <a:off x="1301270" y="4673603"/>
            <a:ext cx="1946500" cy="20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332656"/>
            <a:ext cx="80648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Понятие об электрических зарядах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Надуйте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небольшой воздушный шар. Потрите шар о шерсть или мех, а еще лучше о свои волосы, и вы увидите, как шар начнет прилипать буквально ко всем предметам в комнате: к шкафу, к стенке, а самое главное - к ребенку.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Это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объясняется тем, </a:t>
            </a:r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что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все предметы имеют </a:t>
            </a:r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определенный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электрический </a:t>
            </a:r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заряд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. В результате контакта </a:t>
            </a:r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между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двумя различными </a:t>
            </a:r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материалами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происходит </a:t>
            </a:r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разделение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электрических разрядов. </a:t>
            </a:r>
          </a:p>
        </p:txBody>
      </p:sp>
      <p:pic>
        <p:nvPicPr>
          <p:cNvPr id="10244" name="Picture 4" descr="http://s0.pic4you.ru/allimage/y2012/05-20/12216/204537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305" y="1924775"/>
            <a:ext cx="3035175" cy="474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49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ga-talantov.ru/wp-content/uploads/2016/12/backg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96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lipartbest.com/cliparts/jcx/Lna/jcxLnajk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1784">
            <a:off x="-2587162" y="4598357"/>
            <a:ext cx="1946500" cy="20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332656"/>
            <a:ext cx="806489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Необычное рисование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Дайте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ребенку кусочек чистой светлой однотонной ткани (белой, голубой, розовой, светло-зеленой).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Нарвите лепестков от разных цветов: желтых, оранжевых, красных, синих, голубых, а также зеленых листьев разного оттенка.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Набросайте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эту смесь на ткань, положенную на разделочную доску. Вы можете, как непроизвольно насыпать лепестки и листья, так и выстраивать задуманную композицию. Накройте ее полиэтиленовой пленкой, закрепите по бокам кнопками и раскатайте все это скалкой либо постучите по ткани молотком. Стряхните использованные "краски", </a:t>
            </a:r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натяните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ткань на тонкую </a:t>
            </a:r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фанерку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и вставьте в </a:t>
            </a:r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рамку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. Шедевр </a:t>
            </a:r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юного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дарования </a:t>
            </a:r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готов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!  Получился </a:t>
            </a:r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прекрасный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подарок </a:t>
            </a:r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маме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и бабушке.</a:t>
            </a:r>
          </a:p>
        </p:txBody>
      </p:sp>
      <p:pic>
        <p:nvPicPr>
          <p:cNvPr id="11266" name="Picture 2" descr="http://nwlife.ru/wp-content/gallery/cvety/cv_12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330453"/>
            <a:ext cx="5220071" cy="231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87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ga-talantov.ru/wp-content/uploads/2016/12/backg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96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332656"/>
            <a:ext cx="806489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Танцующая фольга</a:t>
            </a:r>
          </a:p>
          <a:p>
            <a:pPr algn="just"/>
            <a:r>
              <a:rPr lang="ru-RU" sz="2000" b="1" dirty="0"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latin typeface="Georgia" panose="02040502050405020303" pitchFamily="18" charset="0"/>
              </a:rPr>
              <a:t>    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Нарежьте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алюминиевую фольгу (блестящую обертку от шоколада или конфет) очень узкими и длинными полосками. Проведите расческой по своим волосам, а затем поднесите ее вплотную к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отрезкам фольги. </a:t>
            </a: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Полоски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начнут "танцевать". Это притягиваются друг к другу положительные и отрицательные электрические заряды. 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Секретное письмо</a:t>
            </a:r>
          </a:p>
          <a:p>
            <a:pPr algn="just"/>
            <a:r>
              <a:rPr lang="ru-RU" sz="2000" dirty="0"/>
              <a:t> </a:t>
            </a:r>
            <a:r>
              <a:rPr lang="ru-RU" sz="2000" dirty="0" smtClean="0"/>
              <a:t>    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Пусть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ребенок на чистом листе белой бумаги сделает рисунок или надпись молоком, лимонным соком или столовым уксусом. Затем нагрейте лист бумаги (лучше над прибором без открытого огня) и вы увидите, как невидимое превращается в видимое.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Импровизированные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чернила вскипят, буквы потемнеют, и секретное письмо можно будет прочитать. </a:t>
            </a:r>
          </a:p>
        </p:txBody>
      </p:sp>
      <p:pic>
        <p:nvPicPr>
          <p:cNvPr id="2" name="Picture 2" descr="http://ya.clan.su/_ph/1/851127933.jpg?15183325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72525"/>
            <a:ext cx="2880320" cy="109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oziru.com/images/hair-clipart-brush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97679">
            <a:off x="5264261" y="5147192"/>
            <a:ext cx="2106803" cy="189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87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ga-talantov.ru/wp-content/uploads/2016/12/backg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96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332656"/>
            <a:ext cx="806489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Своды и тоннели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Склейте из тонкой бумаги трубочку, чуть большую по диаметру, чем карандаш. Вставьте в нее карандаш. Затем осторожно засыпьте трубочку с карандашом песком так, чтобы концы трубочки выступили наружу. Вытащите карандаш - и увидите, что трубочка осталась несмятой. Песчинки образуют предохранительные своды. Насекомые, попавшие в песок, выбираются из-под толстого слоя целыми и невредимыми. 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"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Паинька и ванька-встанька".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 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. </a:t>
            </a: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 descr="http://imageful.ru/images/1349073_klipart-pes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96952"/>
            <a:ext cx="7440538" cy="325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hotogora.ru/img/product/thumb/4530/147368506213891453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2" b="18988"/>
          <a:stretch/>
        </p:blipFill>
        <p:spPr bwMode="auto">
          <a:xfrm>
            <a:off x="1403648" y="4797152"/>
            <a:ext cx="2308668" cy="125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52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ga-talantov.ru/wp-content/uploads/2016/12/backg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7544" y="188640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Не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все опыты подходят для детей. Некоторые из них могут представлять собой опасность для жизни и здоровья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малышей дошкольного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возраста. Тем не менее, под контролем и наблюдением родителей или других взрослых ребенок может провести любой занимательный эксперимент – главное внимательно следить за соблюдением необходимых требований безопасности.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Все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научные опыты для детей необыкновенно полезны. Они позволяют юным изобретателям наглядно ознакомиться со свойствами различных веществ и предметов, химических соединений и многого другого, понять причины определенных явлений и приобрести ценный практический опыт, который можно применить в дальнейшей жизни. Кроме того, некоторые подобные эксперименты можно показывать как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фокусы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5274496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Уважаемые родители!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Помните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! При проведении эксперимента главное – безопасность вас и вашего ребёнка.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949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ga-talantov.ru/wp-content/uploads/2016/12/backg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5891" y="432212"/>
            <a:ext cx="80648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Уважаемые мамы и папы!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Предлагаем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вашему вниманию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подборку разнообразных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опытов и экспериментов, которые можно проводить вместе с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детьми в домашних условиях,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для расширения их представлений о мире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, природе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для интеллектуального и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творческого, логического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развития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ваших детей.       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Описываемые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опыты не требуют никакой специальной подготовки и почти никаких материальных затрат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.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Экспериментируйте  дома с удовольствием и пользой!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3074" name="Picture 2" descr="http://mybabe.info/sites/default/files/styles/flexslider_full/public/field/image/families-working-together-clip-art-1307540.png?itok=0WwP4bF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89039"/>
            <a:ext cx="5688632" cy="289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lipartbest.com/cliparts/jcx/Lna/jcxLnaj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1784">
            <a:off x="7317746" y="4712097"/>
            <a:ext cx="1533787" cy="170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-fotki.yandex.ru/get/4409/47407354.2a1/0_90b70_12c84926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33056"/>
            <a:ext cx="2304256" cy="271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47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ga-talantov.ru/wp-content/uploads/2016/12/backg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5891" y="432212"/>
            <a:ext cx="806489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Подводная лодка из винограда</a:t>
            </a: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    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Возьмите стакан со свежей газированной водой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бросьте в нее виноградинку. Она чуть тяжелее воды и опустится на дно. Но на нее тут же начнут садиться пузырьки газа, похожие на маленькие воздушные шарики. Вскоре их станет так много, что виноградинка всплывет.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Но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на поверхности пузырьки лопнут, и газ улетит. Отяжелевшая виноградинка вновь опустится на дно. Здесь она снова покроется пузырьками газа и снова всплывет. Так будет продолжаться несколько раз, пока вода не "выдохнется". По этому принципу всплывает и поднимается настоящая лодка. А у рыбы есть плавательный пузырь. Когда ей надо погрузиться, мускулы сжимаются, сдавливают пузырь. </a:t>
            </a:r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Его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объем уменьшается, рыба идет вниз. </a:t>
            </a:r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А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надо подняться - мускулы расслабляются, </a:t>
            </a:r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распускают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пузырь. Он увеличивается, </a:t>
            </a:r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рыба всплывает. </a:t>
            </a:r>
          </a:p>
          <a:p>
            <a:pPr algn="ctr"/>
            <a:endParaRPr lang="ru-RU" sz="20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Picture 2" descr="http://hddfhm.com/images/clipart-grapes-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50578">
            <a:off x="6936205" y="4604313"/>
            <a:ext cx="1529028" cy="231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lipartbest.com/cliparts/jcx/Lna/jcxLnaj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1784">
            <a:off x="5866482" y="5529189"/>
            <a:ext cx="1264077" cy="140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18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ga-talantov.ru/wp-content/uploads/2016/12/backg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432212"/>
            <a:ext cx="8208912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Подводная лодка из яйца</a:t>
            </a:r>
          </a:p>
          <a:p>
            <a:pPr algn="just"/>
            <a:r>
              <a:rPr lang="ru-RU" sz="2000" b="1" dirty="0"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latin typeface="Georgia" panose="02040502050405020303" pitchFamily="18" charset="0"/>
              </a:rPr>
              <a:t>    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Возьмите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3 банки: две пол-литровые и одну литровую. Одну банку наполните чистой водой и опустите в нее сырое яйцо. Оно утонет.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Во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вторую банку налейте крепкий раствор поваренной соли (2 столовые ложки на 0, 5 л воды). Опустите туда второе яйцо - оно будет плавать. Это объясняется тем, что соленая вода тяжелее, поэтому и плавать в море легче, чем в реке.  А теперь положите на дно литровой банки яйцо. Постепенно подливая по очереди воду из обеих маленьких банок, можно получить такой раствор, в котором яйцо не будет ни всплывать, ни тонуть. Оно будет держаться, как подвешенное, посреди раствора.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Когда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опыт проведен, можно показать фокус. Подливая соленой воды, вы добьетесь того, что яйцо будет всплывать. Подливая пресную воду - того, что яйцо будет тонуть. Внешне соленая и пресная вода не отличается друг от друга, и это будет выглядеть удивительно. </a:t>
            </a:r>
          </a:p>
          <a:p>
            <a:pPr algn="ctr"/>
            <a:endParaRPr lang="ru-RU" sz="20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ga-talantov.ru/wp-content/uploads/2016/12/backg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432212"/>
            <a:ext cx="820891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Соляные чудеса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Вы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уже выращивали со своим малышом кристаллы?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Попробуйте, это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совсем не сложно, но займет несколько дней. Приготовьте перенасыщенный раствор соли (такой, в котором при добавлении новой порции соль не растворяется) и осторожно опустите в него затравку, скажем, проволочку с маленькой петелькой на конце. Через какое-то время на затравке появятся кристаллы. Можете поэкспериментировать и опустить в соляной раствор не проволочку, а шерстяную нить. Результат будет тот же, но кристаллы распределятся иначе. Особо увлеченным рекомендую сделать проволочные поделки, например елочку или паука, и также поместить их в раствор соли.</a:t>
            </a:r>
          </a:p>
          <a:p>
            <a:pPr algn="ctr"/>
            <a:endParaRPr lang="ru-RU" sz="20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 descr="http://www.voprosy-kak-i-pochemu.ru/wp-content/uploads/2016/05/SeaSa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979177"/>
            <a:ext cx="8208913" cy="161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lipartbest.com/cliparts/jcx/Lna/jcxLnaj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1784">
            <a:off x="5567271" y="4350238"/>
            <a:ext cx="1533787" cy="170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65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ga-talantov.ru/wp-content/uploads/2016/12/backg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432212"/>
            <a:ext cx="820891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Естественная лупа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Если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вам понадобилось разглядеть какое-либо маленькое существо, например паука, комара или муху, сделать это очень просто.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Посадите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насекомое в трехлитровую банку. Сверху затяните горлышко пищевой пленкой, но не натягивайте ее, а, наоборот, продавите ее так, чтобы образовалась небольшая емкость. Теперь завяжите пленку веревкой или резинкой, а в углубление налейте воды. У вас получится чудесная лупа, сквозь которую прекрасно можно рассмотреть мельчайшие детали.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Тот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же эффект получится, если смотреть на предмет сквозь банку с водой, закрепив </a:t>
            </a:r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его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на задней стенке банки </a:t>
            </a:r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прозрачным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скотчем. </a:t>
            </a:r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Не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забудьте выпустить насекомое. </a:t>
            </a:r>
          </a:p>
          <a:p>
            <a:pPr algn="ctr"/>
            <a:endParaRPr lang="ru-RU" sz="20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3076" name="Picture 4" descr="http://www.clipartbest.com/cliparts/jcx/Lna/jcxLnajk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1784">
            <a:off x="2763021" y="5296480"/>
            <a:ext cx="1533787" cy="170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pluspng.com/img-png/png-glass-jar-jar-glass-empty-jar-glass-jar-bottle-46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849" y="4404755"/>
            <a:ext cx="1474750" cy="227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dn.1001freedownloads.com/vector/thumb/67494/138462635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0939">
            <a:off x="7417424" y="5014557"/>
            <a:ext cx="1320500" cy="144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83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ga-talantov.ru/wp-content/uploads/2016/12/backg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lipartbest.com/cliparts/jcx/Lna/jcxLnajk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1784">
            <a:off x="4343136" y="5175388"/>
            <a:ext cx="1533787" cy="170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535425"/>
            <a:ext cx="8064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Водяной подсвечник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Возьмите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недлинную стеариновую свечу и стакан воды. Нижний конец свечи утяжелите нагретым гвоздем (если гвоздь будет холодным, то свеча раскрошится) так, чтобы только фитиль и самый краешек свечи остались над поверхностью.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Стакан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с водой, в котором плавает эта свеча, будет подсвечником. Зажгите фитиль, и свеча будет гореть довольно долго. Кажется, что она вот-вот догорит до воды и погаснет. Но этого не </a:t>
            </a:r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произойдет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. Свеча догорит почти </a:t>
            </a:r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до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самого конца. </a:t>
            </a:r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, кроме того, свеча в таком </a:t>
            </a:r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подсвечнике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никогда не </a:t>
            </a:r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будет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причиной пожара. </a:t>
            </a:r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Фитиль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будет погашен водой. </a:t>
            </a:r>
          </a:p>
        </p:txBody>
      </p:sp>
      <p:pic>
        <p:nvPicPr>
          <p:cNvPr id="5124" name="Picture 4" descr="http://img-fotki.yandex.ru/get/9798/214177006.a7/0_f702a_84d8b48f_or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44824"/>
            <a:ext cx="3384376" cy="501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00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ga-talantov.ru/wp-content/uploads/2016/12/backg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lipartbest.com/cliparts/jcx/Lna/jcxLnajk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1784">
            <a:off x="275191" y="5286797"/>
            <a:ext cx="1533787" cy="170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332656"/>
            <a:ext cx="8064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Умывальников начальник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Сделать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умывальник - это просто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Малыши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имеют одну особенность: они испачкаются всегда, когда к тому есть хоть малейшая возможность. И целый день водить ребенка домой умываться довольно хлопотно, к тому же дети не всегда хотят уходить с улицы. Решить этот вопрос очень просто. Сделайте вместе с ребенком простой умывальник.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Для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этого вам нужно взять пластиковую бутылку, на ее боковой поверхности примерно на 5 см от донышка сделать шилом или гвоздем отверстие. Работа закончена, умывальник готов. Заткните сделанное отверстие пальцем, налейте доверху воды и закройте крышку. Слегка отвинчивая ее, вы получите струйку воды, завинчивая - вы "закроете кран" своего умывальника. </a:t>
            </a:r>
          </a:p>
        </p:txBody>
      </p:sp>
      <p:pic>
        <p:nvPicPr>
          <p:cNvPr id="6147" name="Picture 3" descr="http://wikiclipart.com/wp-content/uploads/2017/08/Water-bottle-bottled-water-clip-art-clipartfest-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85492">
            <a:off x="4809774" y="3874308"/>
            <a:ext cx="3759484" cy="396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moziru.com/images/straw-clipart-glass-water-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63036"/>
            <a:ext cx="1728192" cy="178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81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ga-talantov.ru/wp-content/uploads/2016/12/backg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lipartbest.com/cliparts/jcx/Lna/jcxLnajk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1784">
            <a:off x="275192" y="4584476"/>
            <a:ext cx="1533787" cy="170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332656"/>
            <a:ext cx="806489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Делаем облако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Налейте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в трехлитровую банку горячей воды (примерно 2, 5 см.). Положите на противень несколько кубиков льда и поставьте его на банку. Воздух внутри банки, поднимаясь вверх, станет охлаждаться. Содержащийся в нем водяной пар будет конденсироваться, образуя облако. 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Этот эксперимент моделирует процесс формирования облаков при охлаждении теплого воздуха. А откуда же берется дождь? Оказывается, капли, нагревшись на земле, поднимаются вверх. Там им становится холодно, и они жмутся друг к другу, образуя облака. Встречаясь вместе, они увеличиваются, становятся тяжелыми и падают на землю в виде дождя. </a:t>
            </a:r>
          </a:p>
        </p:txBody>
      </p:sp>
      <p:pic>
        <p:nvPicPr>
          <p:cNvPr id="7176" name="Picture 8" descr="http://www.cocktailing.ru/img/u_ingredients/img_primary/ingredient_ice_cub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59781">
            <a:off x="5727013" y="3513159"/>
            <a:ext cx="2104662" cy="384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www.ipbrick.com/wp-content/uploads/2013/12/clou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4192371"/>
            <a:ext cx="3024336" cy="267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80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2879</TotalTime>
  <Words>1672</Words>
  <Application>Microsoft Office PowerPoint</Application>
  <PresentationFormat>Экран (4:3)</PresentationFormat>
  <Paragraphs>83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Садик</dc:creator>
  <cp:lastModifiedBy>Садик</cp:lastModifiedBy>
  <cp:revision>102</cp:revision>
  <dcterms:created xsi:type="dcterms:W3CDTF">2017-03-31T16:27:02Z</dcterms:created>
  <dcterms:modified xsi:type="dcterms:W3CDTF">2018-03-06T09:21:57Z</dcterms:modified>
</cp:coreProperties>
</file>