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49" r:id="rId3"/>
    <p:sldMasterId id="2147483853" r:id="rId4"/>
    <p:sldMasterId id="2147483913" r:id="rId5"/>
  </p:sldMasterIdLst>
  <p:handoutMasterIdLst>
    <p:handoutMasterId r:id="rId11"/>
  </p:handoutMasterIdLst>
  <p:sldIdLst>
    <p:sldId id="256" r:id="rId6"/>
    <p:sldId id="258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6060"/>
    <a:srgbClr val="BCBCBC"/>
    <a:srgbClr val="F89828"/>
    <a:srgbClr val="FED208"/>
    <a:srgbClr val="F37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93" autoAdjust="0"/>
    <p:restoredTop sz="94652" autoAdjust="0"/>
  </p:normalViewPr>
  <p:slideViewPr>
    <p:cSldViewPr>
      <p:cViewPr>
        <p:scale>
          <a:sx n="100" d="100"/>
          <a:sy n="100" d="100"/>
        </p:scale>
        <p:origin x="-955" y="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38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38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538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E77DCC-C82A-4BDC-8CF0-10C1F7408AD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06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37350" y="765175"/>
            <a:ext cx="2092325" cy="53609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127750" cy="53609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9388" y="1196975"/>
            <a:ext cx="4279900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1688" y="1196975"/>
            <a:ext cx="4281487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15125" y="188913"/>
            <a:ext cx="2178050" cy="59769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79388" y="188913"/>
            <a:ext cx="6383337" cy="59769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ftr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Дата и 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Нижний колонтитул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43438" y="765175"/>
            <a:ext cx="4186237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Заголовок презентации</a:t>
            </a:r>
            <a:br>
              <a:rPr lang="ru-RU" smtClean="0"/>
            </a:br>
            <a:r>
              <a:rPr lang="ru-RU" smtClean="0"/>
              <a:t>шрифт </a:t>
            </a:r>
            <a:r>
              <a:rPr lang="en-US" smtClean="0"/>
              <a:t>Arial</a:t>
            </a:r>
            <a:r>
              <a:rPr lang="ru-RU" smtClean="0"/>
              <a:t> (20</a:t>
            </a:r>
            <a:r>
              <a:rPr lang="en-US" smtClean="0"/>
              <a:t> pt)</a:t>
            </a:r>
            <a:endParaRPr 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ru-RU"/>
              <a:t>Дата/время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</p:sldLayoutIdLst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96975"/>
            <a:ext cx="8713787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Основной текст </a:t>
            </a:r>
            <a:r>
              <a:rPr lang="en-US" smtClean="0"/>
              <a:t> - </a:t>
            </a:r>
            <a:r>
              <a:rPr lang="ru-RU" smtClean="0"/>
              <a:t>шрифт </a:t>
            </a:r>
            <a:r>
              <a:rPr lang="en-US" smtClean="0"/>
              <a:t>Arial (12 pt)</a:t>
            </a:r>
          </a:p>
          <a:p>
            <a:pPr lvl="0"/>
            <a:endParaRPr lang="ru-RU" smtClean="0"/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188913"/>
            <a:ext cx="756126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Заголовок раздела</a:t>
            </a:r>
            <a:br>
              <a:rPr lang="ru-RU" smtClean="0"/>
            </a:br>
            <a:r>
              <a:rPr lang="ru-RU" smtClean="0"/>
              <a:t>шрифт </a:t>
            </a:r>
            <a:r>
              <a:rPr lang="en-US" smtClean="0"/>
              <a:t>Arial</a:t>
            </a:r>
            <a:r>
              <a:rPr lang="ru-RU" smtClean="0"/>
              <a:t> (</a:t>
            </a:r>
            <a:r>
              <a:rPr lang="en-US" smtClean="0"/>
              <a:t>18pt)</a:t>
            </a:r>
            <a:endParaRPr lang="ru-RU" smtClean="0"/>
          </a:p>
        </p:txBody>
      </p:sp>
      <p:sp>
        <p:nvSpPr>
          <p:cNvPr id="50483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950" y="6453188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5048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04025" y="6453188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Arial" charset="0"/>
        </a:defRPr>
      </a:lvl9pPr>
    </p:titleStyle>
    <p:bodyStyle>
      <a:lvl1pPr indent="266700" algn="l" rtl="0" fontAlgn="base">
        <a:spcBef>
          <a:spcPct val="20000"/>
        </a:spcBef>
        <a:spcAft>
          <a:spcPct val="0"/>
        </a:spcAft>
        <a:buBlip>
          <a:blip r:embed="rId14"/>
        </a:buBlip>
        <a:defRPr sz="1200">
          <a:solidFill>
            <a:schemeClr val="tx1"/>
          </a:solidFill>
          <a:latin typeface="+mn-lt"/>
          <a:ea typeface="+mn-ea"/>
          <a:cs typeface="+mn-cs"/>
        </a:defRPr>
      </a:lvl1pPr>
      <a:lvl2pPr marL="820738" indent="-285750" algn="l" rtl="0" fontAlgn="base">
        <a:spcBef>
          <a:spcPts val="100"/>
        </a:spcBef>
        <a:spcAft>
          <a:spcPct val="0"/>
        </a:spcAft>
        <a:defRPr sz="1200">
          <a:solidFill>
            <a:schemeClr val="tx1"/>
          </a:solidFill>
          <a:latin typeface="+mn-lt"/>
        </a:defRPr>
      </a:lvl2pPr>
      <a:lvl3pPr marL="1457325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2017713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5781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30353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4925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9497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4069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950" y="6453188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r>
              <a:rPr lang="ru-RU"/>
              <a:t>Нижний колонтитул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4510088"/>
            <a:ext cx="4186237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" tIns="72000" rIns="72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Почтовый адрес:</a:t>
            </a:r>
            <a:br>
              <a:rPr lang="ru-RU" dirty="0" smtClean="0"/>
            </a:br>
            <a:r>
              <a:rPr lang="ru-RU" dirty="0" smtClean="0"/>
              <a:t>117997, г. Москва, Софийская </a:t>
            </a:r>
            <a:r>
              <a:rPr lang="ru-RU" dirty="0" err="1" smtClean="0"/>
              <a:t>наб</a:t>
            </a:r>
            <a:r>
              <a:rPr lang="ru-RU" dirty="0" smtClean="0"/>
              <a:t>., 26/1</a:t>
            </a:r>
            <a:br>
              <a:rPr lang="ru-RU" dirty="0" smtClean="0"/>
            </a:br>
            <a:r>
              <a:rPr lang="ru-RU" dirty="0" smtClean="0"/>
              <a:t>Телефон для справок:+7 (4</a:t>
            </a:r>
            <a:r>
              <a:rPr lang="en-US" dirty="0" smtClean="0"/>
              <a:t>99</a:t>
            </a:r>
            <a:r>
              <a:rPr lang="ru-RU" dirty="0" smtClean="0"/>
              <a:t>) </a:t>
            </a:r>
            <a:r>
              <a:rPr lang="en-US" dirty="0" smtClean="0"/>
              <a:t>51</a:t>
            </a:r>
            <a:r>
              <a:rPr lang="ru-RU" dirty="0" smtClean="0"/>
              <a:t>7-</a:t>
            </a:r>
            <a:r>
              <a:rPr lang="en-US" dirty="0" smtClean="0"/>
              <a:t>88</a:t>
            </a:r>
            <a:r>
              <a:rPr lang="ru-RU" dirty="0" smtClean="0"/>
              <a:t>-</a:t>
            </a:r>
            <a:r>
              <a:rPr lang="en-US" dirty="0" smtClean="0"/>
              <a:t>99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Факс:+7 (49</a:t>
            </a:r>
            <a:r>
              <a:rPr lang="en-US" dirty="0" smtClean="0"/>
              <a:t>9</a:t>
            </a:r>
            <a:r>
              <a:rPr lang="ru-RU" dirty="0" smtClean="0"/>
              <a:t>) </a:t>
            </a:r>
            <a:r>
              <a:rPr lang="en-US" dirty="0" smtClean="0"/>
              <a:t>51</a:t>
            </a:r>
            <a:r>
              <a:rPr lang="ru-RU" dirty="0" smtClean="0"/>
              <a:t>7-</a:t>
            </a:r>
            <a:r>
              <a:rPr lang="en-US" dirty="0" smtClean="0"/>
              <a:t>72</a:t>
            </a:r>
            <a:r>
              <a:rPr lang="ru-RU" dirty="0" smtClean="0"/>
              <a:t>-</a:t>
            </a:r>
            <a:r>
              <a:rPr lang="en-US" dirty="0" smtClean="0"/>
              <a:t>35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E-mail</a:t>
            </a:r>
            <a:r>
              <a:rPr lang="ru-RU" dirty="0" smtClean="0"/>
              <a:t>:  </a:t>
            </a:r>
            <a:r>
              <a:rPr lang="en-US" dirty="0" smtClean="0"/>
              <a:t>postman@rosneft.ru</a:t>
            </a:r>
            <a:endParaRPr lang="ru-RU" dirty="0" smtClean="0"/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453188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r>
              <a:rPr lang="ru-RU"/>
              <a:t>Дата и время</a:t>
            </a:r>
            <a:r>
              <a:rPr lang="en-US"/>
              <a:t> </a:t>
            </a:r>
            <a:r>
              <a:rPr lang="ru-RU"/>
              <a:t>шрифт </a:t>
            </a:r>
            <a:r>
              <a:rPr lang="en-US"/>
              <a:t>Arial (10 pt)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hf sldNum="0" hdr="0"/>
  <p:txStyles>
    <p:titleStyle>
      <a:lvl1pPr algn="l" rtl="0" fontAlgn="base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Дата/время</a:t>
            </a:r>
            <a:r>
              <a:rPr lang="en-US" smtClean="0"/>
              <a:t> </a:t>
            </a:r>
            <a:r>
              <a:rPr lang="ru-RU" smtClean="0"/>
              <a:t>шрифт </a:t>
            </a:r>
            <a:r>
              <a:rPr lang="en-US" smtClean="0"/>
              <a:t>Arial (10 pt)</a:t>
            </a: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" name="Rectangle 30"/>
          <p:cNvSpPr>
            <a:spLocks noGrp="1" noChangeArrowheads="1"/>
          </p:cNvSpPr>
          <p:nvPr>
            <p:ph type="ctrTitle"/>
          </p:nvPr>
        </p:nvSpPr>
        <p:spPr>
          <a:xfrm>
            <a:off x="899592" y="332656"/>
            <a:ext cx="7714859" cy="123281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ООД Конструирование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бумаги (оригами)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971600" y="1988840"/>
            <a:ext cx="7200800" cy="410445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Тема: «Дед Мороз»</a:t>
            </a:r>
          </a:p>
          <a:p>
            <a:r>
              <a:rPr lang="ru-RU" dirty="0" smtClean="0"/>
              <a:t>Цель: </a:t>
            </a:r>
          </a:p>
          <a:p>
            <a:r>
              <a:rPr lang="ru-RU" dirty="0" smtClean="0"/>
              <a:t>Учить детей делать новогодние поделки своими руками из бумаги.</a:t>
            </a:r>
          </a:p>
          <a:p>
            <a:r>
              <a:rPr lang="ru-RU" dirty="0" smtClean="0"/>
              <a:t>Задачи: </a:t>
            </a:r>
          </a:p>
          <a:p>
            <a:r>
              <a:rPr lang="ru-RU" dirty="0" smtClean="0"/>
              <a:t>Учить складывать бумагу в разных направлениях.</a:t>
            </a:r>
          </a:p>
          <a:p>
            <a:r>
              <a:rPr lang="ru-RU" dirty="0" smtClean="0"/>
              <a:t>Закрепить понятия: оригами, угол, сторона, линия сгиба; базовые понятия: дверца, платок; правила по безопасному пользованию ножницами.</a:t>
            </a:r>
          </a:p>
          <a:p>
            <a:r>
              <a:rPr lang="ru-RU" dirty="0" smtClean="0"/>
              <a:t>Закрепить знания о новогоднем празднике, о главных героях праздника (Дед Мороз и Снегурочка).</a:t>
            </a:r>
          </a:p>
          <a:p>
            <a:r>
              <a:rPr lang="ru-RU" dirty="0" smtClean="0"/>
              <a:t>Воспитывать аккуратность, взаимопомощь, уважение к традициям праздника.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" name="Rectangle 40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2736304" cy="5328592"/>
          </a:xfrm>
        </p:spPr>
        <p:txBody>
          <a:bodyPr>
            <a:normAutofit fontScale="90000"/>
          </a:bodyPr>
          <a:lstStyle/>
          <a:p>
            <a:pPr marL="82296" indent="0" algn="ctr"/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Загадка</a:t>
            </a:r>
            <a:r>
              <a:rPr lang="ru-RU" sz="2000" dirty="0" smtClean="0">
                <a:solidFill>
                  <a:srgbClr val="F374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F374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smtClean="0"/>
              <a:t>Что за дедушка седой</a:t>
            </a:r>
            <a:br>
              <a:rPr lang="ru-RU" sz="2000" dirty="0" smtClean="0"/>
            </a:br>
            <a:r>
              <a:rPr lang="ru-RU" sz="2000" dirty="0" smtClean="0"/>
              <a:t>С длинной белой бородой,</a:t>
            </a:r>
            <a:br>
              <a:rPr lang="ru-RU" sz="2000" dirty="0" smtClean="0"/>
            </a:br>
            <a:r>
              <a:rPr lang="ru-RU" sz="2000" dirty="0" smtClean="0"/>
              <a:t>За спиной мешок тяжелый,</a:t>
            </a:r>
            <a:br>
              <a:rPr lang="ru-RU" sz="2000" dirty="0" smtClean="0"/>
            </a:br>
            <a:r>
              <a:rPr lang="ru-RU" sz="2000" dirty="0" smtClean="0"/>
              <a:t>Сам с усами и веселый?</a:t>
            </a:r>
            <a:br>
              <a:rPr lang="ru-RU" sz="2000" dirty="0" smtClean="0"/>
            </a:br>
            <a:r>
              <a:rPr lang="ru-RU" sz="2000" dirty="0" smtClean="0"/>
              <a:t>Он танцует и поет,</a:t>
            </a:r>
            <a:br>
              <a:rPr lang="ru-RU" sz="2000" dirty="0" smtClean="0"/>
            </a:br>
            <a:r>
              <a:rPr lang="ru-RU" sz="2000" dirty="0" smtClean="0"/>
              <a:t>Всем подарки раздает.</a:t>
            </a:r>
            <a:br>
              <a:rPr lang="ru-RU" sz="2000" dirty="0" smtClean="0"/>
            </a:br>
            <a:r>
              <a:rPr lang="ru-RU" sz="2000" dirty="0" smtClean="0"/>
              <a:t>Как зовут его? – вопрос</a:t>
            </a:r>
            <a:br>
              <a:rPr lang="ru-RU" sz="2000" dirty="0" smtClean="0"/>
            </a:br>
            <a:r>
              <a:rPr lang="ru-RU" sz="2000" dirty="0" smtClean="0"/>
              <a:t>Наш любимый…» (Дед Мороз)</a:t>
            </a:r>
            <a:br>
              <a:rPr lang="ru-RU" sz="2000" dirty="0" smtClean="0"/>
            </a:br>
            <a:endParaRPr lang="ru-RU" sz="2000" dirty="0">
              <a:solidFill>
                <a:srgbClr val="F3742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510977"/>
            <a:ext cx="5256584" cy="52565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06489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«Посмотрите на ребят, из бумаги мастерят»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1340768"/>
            <a:ext cx="7017657" cy="4539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457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15200" cy="118805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вот и наш «Новогодний персонаж – Дед Мороз»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7704856" cy="5265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556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3888432" cy="4176464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«Он пришел – волшебник главный,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хороший, самый славный, 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шубе красной и седой,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длинной – длинной бородой,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Дед Мороз его зовут,</a:t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Целый год его все ждут!»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548680"/>
            <a:ext cx="4320480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462450"/>
      </p:ext>
    </p:extLst>
  </p:cSld>
  <p:clrMapOvr>
    <a:masterClrMapping/>
  </p:clrMapOvr>
</p:sld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РОСНЕФТЬ Вариант 1">
  <a:themeElements>
    <a:clrScheme name="prezent_shablon_Ari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zent_shablon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7718" tIns="48860" rIns="97718" bIns="4886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8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7718" tIns="48860" rIns="97718" bIns="4886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8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ezent_shablon_Ari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_shablon_Aria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_shablon_Aria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_shablon_Aria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_shablon_Aria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zent_shablon_Aria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_shablon_Aria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_shablon_Aria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_shablon_Aria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_shablon_Aria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_shablon_Aria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zent_shablon_Aria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Внутренний слайд с текстом">
  <a:themeElements>
    <a:clrScheme name="1_Внутренний слайд с текстом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Внутренний слайд с текстом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7718" tIns="48860" rIns="97718" bIns="4886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8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7718" tIns="48860" rIns="97718" bIns="4886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8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Внутренний слайд с текстом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Внутренний слайд с текстом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Внутренний слайд с текстом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Внутренний слайд с текстом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Внутренний слайд с текстом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Внутренний слайд с текстом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Внутренний слайд с текстом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Внутренний слайд с текстом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Внутренний слайд с текстом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Внутренний слайд с текстом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Внутренний слайд с текстом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Внутренний слайд с текстом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Последний слайд">
  <a:themeElements>
    <a:clrScheme name="Последний слайд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Последний слайд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7718" tIns="48860" rIns="97718" bIns="4886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8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7718" tIns="48860" rIns="97718" bIns="4886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8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оследний слайд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оследний слайд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оследний слайд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оследний слайд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оследний слайд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оследний слайд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следний слайд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следний слайд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следний слайд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следний слайд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следний слайд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оследний слайд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РОСНЕФТЬ Вариант 1</Template>
  <TotalTime>77</TotalTime>
  <Words>113</Words>
  <Application>Microsoft Office PowerPoint</Application>
  <PresentationFormat>Экран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РОСНЕФТЬ Вариант 1</vt:lpstr>
      <vt:lpstr>1_Внутренний слайд с текстом</vt:lpstr>
      <vt:lpstr>Последний слайд</vt:lpstr>
      <vt:lpstr>Солнцестояние</vt:lpstr>
      <vt:lpstr>Главная</vt:lpstr>
      <vt:lpstr>ООД Конструирование из бумаги (оригами)</vt:lpstr>
      <vt:lpstr>Загадка «Что за дедушка седой С длинной белой бородой, За спиной мешок тяжелый, Сам с усами и веселый? Он танцует и поет, Всем подарки раздает. Как зовут его? – вопрос Наш любимый…» (Дед Мороз) </vt:lpstr>
      <vt:lpstr>«Посмотрите на ребят, из бумаги мастерят»</vt:lpstr>
      <vt:lpstr>А вот и наш «Новогодний персонаж – Дед Мороз»</vt:lpstr>
      <vt:lpstr>«Он пришел – волшебник главный, Он хороший, самый славный,  В шубе красной и седой, С длинной – длинной бородой, Дед Мороз его зовут, Целый год его все ждут!»</vt:lpstr>
    </vt:vector>
  </TitlesOfParts>
  <Company>TNK-BP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презентации шрифт Arial 20 pt</dc:title>
  <dc:creator>vvtyurmin</dc:creator>
  <cp:lastModifiedBy>Методический кабинет</cp:lastModifiedBy>
  <cp:revision>16</cp:revision>
  <dcterms:created xsi:type="dcterms:W3CDTF">2013-06-17T11:07:51Z</dcterms:created>
  <dcterms:modified xsi:type="dcterms:W3CDTF">2021-01-25T08:29:51Z</dcterms:modified>
</cp:coreProperties>
</file>