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3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7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4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7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4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1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91E6-2781-43C0-9C5A-6F656511FA8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2DE1-2AD3-4120-B6F2-1A7A391F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39924096_33-abrakadabra-fun-p-fon-dlya-logopeda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-1441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автономное образовательное учреждение детский сад №3 «Светлячок№3 </a:t>
            </a:r>
          </a:p>
          <a:p>
            <a:pPr algn="ctr"/>
            <a:r>
              <a:rPr lang="ru-RU" sz="1400" b="1" dirty="0" smtClean="0"/>
              <a:t> г. Кировград.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62880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Дифференциация звуков С-Ш</a:t>
            </a:r>
            <a:endParaRPr lang="ru-RU" sz="4400" b="1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84324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Подготовила учитель – логопед </a:t>
            </a:r>
          </a:p>
          <a:p>
            <a:pPr algn="ctr"/>
            <a:r>
              <a:rPr lang="ru-RU" sz="1400" b="1" dirty="0" smtClean="0"/>
              <a:t>     </a:t>
            </a:r>
            <a:r>
              <a:rPr lang="ru-RU" sz="1400" b="1" dirty="0" err="1" smtClean="0"/>
              <a:t>Багина</a:t>
            </a:r>
            <a:r>
              <a:rPr lang="ru-RU" sz="1400" b="1" dirty="0" smtClean="0"/>
              <a:t> А.А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37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643036430_1-abrakadabra-fun-p-fon-dlya-prezentatsii-o-prirode-dlya-dete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ья\Downloads\pnge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4" y="2564904"/>
            <a:ext cx="2378998" cy="40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166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Слушай внимательно и повтори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Илья\Downloads\pngegg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50016"/>
            <a:ext cx="2743200" cy="34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лья\Downloads\pngegg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412776"/>
            <a:ext cx="1026114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6805" y="1625270"/>
            <a:ext cx="7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5" name="Picture 7" descr="C:\Users\Илья\Downloads\pngegg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089">
            <a:off x="3742241" y="2074708"/>
            <a:ext cx="1189344" cy="14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Илья\Downloads\pngegg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5015">
            <a:off x="1634764" y="394509"/>
            <a:ext cx="1169470" cy="14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Илья\Downloads\pngegg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1041">
            <a:off x="623760" y="1147468"/>
            <a:ext cx="1080120" cy="14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257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953" y="7167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187" y="2286982"/>
            <a:ext cx="107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3854" y="182531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 descr="C:\Users\Илья\Downloads\pngegg(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4189">
            <a:off x="5219595" y="1276281"/>
            <a:ext cx="1492364" cy="166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Илья\Downloads\pngegg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4479" y="386576"/>
            <a:ext cx="1676119" cy="1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Илья\Downloads\pngegg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255">
            <a:off x="6577939" y="1938892"/>
            <a:ext cx="1958641" cy="15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Илья\Downloads\pngegg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865">
            <a:off x="3893315" y="3643807"/>
            <a:ext cx="1708013" cy="18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837005">
            <a:off x="7549945" y="11358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534473">
            <a:off x="7472538" y="2343104"/>
            <a:ext cx="6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991697">
            <a:off x="4736521" y="4174976"/>
            <a:ext cx="8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643036430_1-abrakadabra-fun-p-fon-dlya-prezentatsii-o-prirode-dlya-dete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2" y="-14146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56" y="11663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Покорми Ослика и Мишку овощами и фруктами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062" y="117265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Ослик ест только то, где есть звук </a:t>
            </a:r>
            <a:r>
              <a:rPr lang="ru-RU" sz="2400" b="1" i="1" dirty="0" smtClean="0">
                <a:solidFill>
                  <a:srgbClr val="FF0000"/>
                </a:solidFill>
              </a:rPr>
              <a:t>С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227075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Мишка есть только то, где есть звук </a:t>
            </a:r>
            <a:r>
              <a:rPr lang="ru-RU" sz="2400" b="1" i="1" dirty="0" smtClean="0">
                <a:solidFill>
                  <a:srgbClr val="FF0000"/>
                </a:solidFill>
              </a:rPr>
              <a:t>Ш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266022" y="1227075"/>
            <a:ext cx="360040" cy="5281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004990" y="1227075"/>
            <a:ext cx="360040" cy="5281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Илья\Downloads\pngegg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07" y="2614469"/>
            <a:ext cx="2594951" cy="4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лья\Downloads\pngegg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765575" cy="25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лья\Downloads\pngegg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95" y="2614469"/>
            <a:ext cx="2160587" cy="35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лья\Downloads\pngegg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648072" cy="9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Илья\Downloads\pngegg(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70" y="2883094"/>
            <a:ext cx="792088" cy="13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Илья\Downloads\pngegg(9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94" y="3554525"/>
            <a:ext cx="149888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Илья\Downloads\pngegg(10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0619">
            <a:off x="4639521" y="2829345"/>
            <a:ext cx="1705372" cy="20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Илья\Downloads\pngegg(1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1"/>
            <a:ext cx="1228877" cy="12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Илья\Downloads\pngegg(1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148">
            <a:off x="3153173" y="3939602"/>
            <a:ext cx="674673" cy="6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Илья\Downloads\pngegg(1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74" y="3913774"/>
            <a:ext cx="720080" cy="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643036430_1-abrakadabra-fun-p-fon-dlya-prezentatsii-o-prirode-dlya-dete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2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5425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гости к Ослику и Мишке приехали гости.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74276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Ослику едут те животные , в названиях которых есть звук </a:t>
            </a:r>
            <a:r>
              <a:rPr lang="ru-RU" sz="2400" b="1" i="1" dirty="0" smtClean="0">
                <a:solidFill>
                  <a:srgbClr val="FF0000"/>
                </a:solidFill>
              </a:rPr>
              <a:t>С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274276"/>
            <a:ext cx="2844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Мишке едут те животные , в названиях которых есть звук </a:t>
            </a:r>
            <a:r>
              <a:rPr lang="ru-RU" sz="2400" b="1" i="1" dirty="0" smtClean="0">
                <a:solidFill>
                  <a:srgbClr val="FF0000"/>
                </a:solidFill>
              </a:rPr>
              <a:t>Ш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370384" y="1177434"/>
            <a:ext cx="529208" cy="718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762872" y="1177434"/>
            <a:ext cx="529208" cy="718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Илья\Downloads\pngegg(1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57698"/>
            <a:ext cx="1816472" cy="35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лья\Downloads\pngegg(1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7431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лья\Downloads\pngegg(1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43818"/>
            <a:ext cx="1094631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Илья\Downloads\pngegg(1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1224135" cy="18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Илья\Downloads\pngegg(1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69" y="4509120"/>
            <a:ext cx="145403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Илья\Downloads\pngegg(19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744">
            <a:off x="3808611" y="2872956"/>
            <a:ext cx="1368152" cy="15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Илья\Downloads\pngegg(20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93" y="2364101"/>
            <a:ext cx="1506165" cy="18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1643036430_1-abrakadabra-fun-p-fon-dlya-prezentatsii-o-prirode-dlya-dete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0466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Дифференциация звуков </a:t>
            </a:r>
            <a:r>
              <a:rPr lang="ru-RU" sz="2400" b="1" i="1" dirty="0" smtClean="0">
                <a:solidFill>
                  <a:srgbClr val="FF0000"/>
                </a:solidFill>
              </a:rPr>
              <a:t>С-Ш</a:t>
            </a:r>
            <a:r>
              <a:rPr lang="ru-RU" sz="2400" b="1" i="1" dirty="0" smtClean="0">
                <a:solidFill>
                  <a:srgbClr val="0070C0"/>
                </a:solidFill>
              </a:rPr>
              <a:t> в рифмовках.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Повтори за взрослым четко произноси </a:t>
            </a:r>
            <a:r>
              <a:rPr lang="ru-RU" sz="2400" b="1" i="1" dirty="0" smtClean="0">
                <a:solidFill>
                  <a:srgbClr val="002060"/>
                </a:solidFill>
              </a:rPr>
              <a:t>звуки      </a:t>
            </a:r>
            <a:r>
              <a:rPr lang="ru-RU" sz="2400" b="1" i="1" dirty="0">
                <a:solidFill>
                  <a:srgbClr val="FF0000"/>
                </a:solidFill>
              </a:rPr>
              <a:t>С-Ш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988840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 Antiqua" pitchFamily="18" charset="0"/>
              </a:rPr>
              <a:t>Береги нос в большой мороз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Дышит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паром паровоз, пышет пар из-под колес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dirty="0">
                <a:solidFill>
                  <a:srgbClr val="C00000"/>
                </a:solidFill>
                <a:latin typeface="Book Antiqua" pitchFamily="18" charset="0"/>
              </a:rPr>
              <a:t>Кашу Саше дали в миске, отдала всю кашу киске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     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Купался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Иванушка у серого камушка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.</a:t>
            </a:r>
          </a:p>
          <a:p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411760" y="1304316"/>
            <a:ext cx="457200" cy="3245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199305" y="1294445"/>
            <a:ext cx="457200" cy="3245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042792" y="1294444"/>
            <a:ext cx="457200" cy="3245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00555" y="1988840"/>
            <a:ext cx="2447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 Antiqua" pitchFamily="18" charset="0"/>
              </a:rPr>
              <a:t>Расшумелись на опушке совы, сойки и кукушки.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    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Сварила Маша вкусную кашу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.</a:t>
            </a:r>
          </a:p>
          <a:p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solidFill>
                  <a:srgbClr val="C00000"/>
                </a:solidFill>
                <a:latin typeface="Book Antiqua" pitchFamily="18" charset="0"/>
              </a:rPr>
              <a:t>Хороши в дорожку пирожки с горошком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У большого шалаша слон качает малыша.</a:t>
            </a:r>
          </a:p>
        </p:txBody>
      </p:sp>
      <p:sp>
        <p:nvSpPr>
          <p:cNvPr id="9" name="Овал 8"/>
          <p:cNvSpPr/>
          <p:nvPr/>
        </p:nvSpPr>
        <p:spPr>
          <a:xfrm>
            <a:off x="2568310" y="2133472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90313" y="2096940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33677" y="2924944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60577" y="3764107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0533" y="4581128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491" y="4869160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80865" y="3767868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33626" y="2996335"/>
            <a:ext cx="155064" cy="14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лья\Downloads\pngegg(2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23" y="4819387"/>
            <a:ext cx="3120867" cy="20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43036430_1-abrakadabra-fun-p-fon-dlya-prezentatsii-o-prirode-dlya-dete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6736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3600" b="1" i="1" dirty="0">
                <a:solidFill>
                  <a:srgbClr val="0070C0"/>
                </a:solidFill>
              </a:rPr>
              <a:t>Н</a:t>
            </a:r>
            <a:r>
              <a:rPr lang="ru-RU" sz="3600" b="1" i="1" dirty="0" smtClean="0">
                <a:solidFill>
                  <a:srgbClr val="0070C0"/>
                </a:solidFill>
              </a:rPr>
              <a:t>айди место звука в слове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Мишке помоги найти место звука </a:t>
            </a:r>
            <a:r>
              <a:rPr lang="ru-RU" sz="2400" b="1" i="1" dirty="0" smtClean="0">
                <a:solidFill>
                  <a:srgbClr val="FF0000"/>
                </a:solidFill>
              </a:rPr>
              <a:t>Ш</a:t>
            </a:r>
            <a:r>
              <a:rPr lang="ru-RU" sz="2400" i="1" dirty="0" smtClean="0"/>
              <a:t> в словах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12687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Ослику </a:t>
            </a:r>
            <a:r>
              <a:rPr lang="ru-RU" sz="2400" i="1" dirty="0"/>
              <a:t>помоги найти место звука </a:t>
            </a:r>
            <a:r>
              <a:rPr lang="ru-RU" sz="2400" b="1" i="1" dirty="0" smtClean="0">
                <a:solidFill>
                  <a:srgbClr val="FF0000"/>
                </a:solidFill>
              </a:rPr>
              <a:t>С</a:t>
            </a:r>
            <a:r>
              <a:rPr lang="ru-RU" sz="2400" i="1" dirty="0" smtClean="0"/>
              <a:t> </a:t>
            </a:r>
            <a:r>
              <a:rPr lang="ru-RU" sz="2400" i="1" dirty="0"/>
              <a:t>в словах</a:t>
            </a:r>
            <a:endParaRPr lang="ru-RU" sz="2400" i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39921"/>
              </p:ext>
            </p:extLst>
          </p:nvPr>
        </p:nvGraphicFramePr>
        <p:xfrm>
          <a:off x="611560" y="2484679"/>
          <a:ext cx="1224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52"/>
                <a:gridCol w="384043"/>
                <a:gridCol w="384043"/>
              </a:tblGrid>
              <a:tr h="139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683568" y="2531356"/>
            <a:ext cx="312174" cy="2495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27285"/>
              </p:ext>
            </p:extLst>
          </p:nvPr>
        </p:nvGraphicFramePr>
        <p:xfrm>
          <a:off x="2053051" y="2490036"/>
          <a:ext cx="10682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86"/>
                <a:gridCol w="356086"/>
                <a:gridCol w="356086"/>
              </a:tblGrid>
              <a:tr h="149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44544"/>
              </p:ext>
            </p:extLst>
          </p:nvPr>
        </p:nvGraphicFramePr>
        <p:xfrm>
          <a:off x="3394474" y="2487496"/>
          <a:ext cx="12477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33"/>
                <a:gridCol w="415933"/>
                <a:gridCol w="4159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2417624" y="2531356"/>
            <a:ext cx="288032" cy="2663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83714" y="2505677"/>
            <a:ext cx="324036" cy="2973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0479"/>
              </p:ext>
            </p:extLst>
          </p:nvPr>
        </p:nvGraphicFramePr>
        <p:xfrm>
          <a:off x="4860032" y="2505677"/>
          <a:ext cx="1103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Овал 24"/>
          <p:cNvSpPr/>
          <p:nvPr/>
        </p:nvSpPr>
        <p:spPr>
          <a:xfrm>
            <a:off x="5292080" y="2531356"/>
            <a:ext cx="288032" cy="2716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16635"/>
              </p:ext>
            </p:extLst>
          </p:nvPr>
        </p:nvGraphicFramePr>
        <p:xfrm>
          <a:off x="6300192" y="2531356"/>
          <a:ext cx="11816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85"/>
                <a:gridCol w="393885"/>
                <a:gridCol w="39388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Овал 26"/>
          <p:cNvSpPr/>
          <p:nvPr/>
        </p:nvSpPr>
        <p:spPr>
          <a:xfrm>
            <a:off x="6310885" y="2531356"/>
            <a:ext cx="351335" cy="3383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:\bus_PNG10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" y="3933056"/>
            <a:ext cx="1563637" cy="10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hocolate_PNG972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42" y="3149882"/>
            <a:ext cx="1276914" cy="11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owl_PNG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04" y="1093069"/>
            <a:ext cx="1607455" cy="16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cherry_PNG30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14" y="3138027"/>
            <a:ext cx="1527136" cy="13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socks_PNG823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823">
            <a:off x="2029547" y="3146892"/>
            <a:ext cx="776154" cy="11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лья\Downloads\pngwing.com(8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68" y="4406424"/>
            <a:ext cx="2242944" cy="22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лья\Downloads\pngwing.com(9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20" y="3429000"/>
            <a:ext cx="2150580" cy="33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147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17</cp:revision>
  <dcterms:created xsi:type="dcterms:W3CDTF">2022-03-23T05:05:07Z</dcterms:created>
  <dcterms:modified xsi:type="dcterms:W3CDTF">2022-03-25T15:23:05Z</dcterms:modified>
</cp:coreProperties>
</file>