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5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E595-F85D-4C5C-B3F6-CFEFCFF1E6F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340768"/>
            <a:ext cx="6572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 ФИЗИЧЕСКОЕ РАЗВИТИЕ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ПОДГОТОВИТЕЛЬНАЯ ГРУППА 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ТЕМА: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«РАЗВИТИЕ КООРДИНАЦИОННЫХ СПОСОБНОСТЕЙ ДЕТЕЙ СТАРШЕГО ДОШКОЛЬНОГО ВОЗРАСТА»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428604"/>
            <a:ext cx="7286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Муниципальное автономное дошкольное образовательное учреждение детский сад № 3 «Светлячок»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5000636"/>
            <a:ext cx="7286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Исполнитель: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Инструктор по физической культуре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квалификационная категория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Кузнецова Юлия Владимировна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2020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67680" y="476672"/>
            <a:ext cx="707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БУДЬТЕ ЗДОРОВЫ!  </a:t>
            </a:r>
          </a:p>
        </p:txBody>
      </p:sp>
      <p:pic>
        <p:nvPicPr>
          <p:cNvPr id="7173" name="Picture 5" descr="C:\Users\User\Desktop\IMG-20201113-WA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716960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0"/>
            <a:ext cx="6696744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ЦЕЛЬ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 </a:t>
            </a:r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СПОСОБСТВОВАТЬ АКТИВНОМУ ФИЗИЧЕСКОМУ РАЗВИТИЮ  ДЕТЕЙ, ФОРМИРОВАТЬ НАВЫКИ ВЛАДЕНИЯ СВОИМ ТЕЛОМ, УВЕЛИЧИВАТЬ ВОЗМОЖНОСТИ ВСЕГО ОРГАНИЗМА.</a:t>
            </a:r>
          </a:p>
          <a:p>
            <a:pPr algn="ctr">
              <a:lnSpc>
                <a:spcPct val="150000"/>
              </a:lnSpc>
            </a:pP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ЗАДАЧИ:</a:t>
            </a:r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ОЗДОРОВИТЕЛЬНЫЕ: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ЦЕЛЕНАПРАВЛЕННО РАЗВИВАТЬ ГИБКОСТЬ И КООРДИНАЦИЮ ДВИЖЕНИЙ НА ОСНОВЕ ПРИНЦИПА 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ГАРОМОНИЧНОГО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РАЗВИТИЯ,  ЧТОБЫ ОБЕСПЕЧИВАТЬ КОМПЛЕКСНОЕ ВОСПИТАНИЕ ВСЕХ ФИЗИЧЕСКИХ СПОСОБНОСТЕЙ,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ТРЕНИРОВАТЬ ВЕСТИБУЛЯРНЫЙ АППАРАТ,  ДЫХАТЕЛЬНУЮ СИСТЕМУ;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ОБРАЗОВАТЕЛЬНАЯ: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ФОРМИРОВАТЬ УСТОЙЧИВЫЙ ИНТЕРЕС К ЗАНЯТИЯМ ФИЗИЧЕСКОЙ КУЛЬТУРОЙ;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ВОСПИТАТЕЛЬНАЯ: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ВОСПИТЫВАТЬ САМОСОЗНАНИЕ,  САМОДИСЦИПЛИНУ, ТВОРЧЕСКУЮ АКТИВНОСТЬ.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214290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ВВОДНАЯ ЧАСТЬ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212976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В ПОЛУПРИСЯДЕ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212976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ПЯТКИ НА НОСОК»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237312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«ЦАПЛЕЙ»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6237312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С НОСКА НА ПЯТКУ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Picture 2" descr="C:\Users\User\Desktop\ФОТО ФИЗ ЗАНЯТИЕ НОЯБРЬ ПОДГ ГР 2020 Г\IMG_20201111_104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92696"/>
            <a:ext cx="3168352" cy="2376264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ФИЗ ЗАНЯТИЕ НОЯБРЬ ПОДГ ГР 2020 Г\IMG_20201111_104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17032"/>
            <a:ext cx="3240360" cy="2430270"/>
          </a:xfrm>
          <a:prstGeom prst="rect">
            <a:avLst/>
          </a:prstGeom>
          <a:noFill/>
        </p:spPr>
      </p:pic>
      <p:pic>
        <p:nvPicPr>
          <p:cNvPr id="1028" name="Picture 4" descr="C:\Users\User\Desktop\ФОТО ФИЗ ЗАНЯТИЕ НОЯБРЬ ПОДГ ГР 2020 Г\IMG_20201111_104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692696"/>
            <a:ext cx="3275856" cy="2456892"/>
          </a:xfrm>
          <a:prstGeom prst="rect">
            <a:avLst/>
          </a:prstGeom>
          <a:noFill/>
        </p:spPr>
      </p:pic>
      <p:pic>
        <p:nvPicPr>
          <p:cNvPr id="1029" name="Picture 5" descr="C:\Users\User\Desktop\ФОТО ФИЗ ЗАНЯТИЕ НОЯБРЬ ПОДГ ГР 2020 Г\IMG_20201111_1042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717032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6572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ОБЩЕРАЗВИВАЮЩИЕ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УПРАЖНЕНИЯ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«ПРОГУЛКА В ЛЕС»</a:t>
            </a: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01008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«КАЧАЮЩИЕСЯ ДЕРЕВЬЯ»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01008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«СОЛНЫШКО»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6381328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«ДИКИЕ ЗВЕРИ»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6381328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«ЗОНТИКИ»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6" name="Picture 4" descr="C:\Users\User\Desktop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3293195" cy="2304256"/>
          </a:xfrm>
          <a:prstGeom prst="rect">
            <a:avLst/>
          </a:prstGeom>
          <a:noFill/>
        </p:spPr>
      </p:pic>
      <p:pic>
        <p:nvPicPr>
          <p:cNvPr id="3077" name="Picture 5" descr="C:\Users\User\Desktop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05064"/>
            <a:ext cx="3312368" cy="2300529"/>
          </a:xfrm>
          <a:prstGeom prst="rect">
            <a:avLst/>
          </a:prstGeom>
          <a:noFill/>
        </p:spPr>
      </p:pic>
      <p:pic>
        <p:nvPicPr>
          <p:cNvPr id="3078" name="Picture 6" descr="C:\Users\User\Desktop\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052736"/>
            <a:ext cx="3762941" cy="2376264"/>
          </a:xfrm>
          <a:prstGeom prst="rect">
            <a:avLst/>
          </a:prstGeom>
          <a:noFill/>
        </p:spPr>
      </p:pic>
      <p:pic>
        <p:nvPicPr>
          <p:cNvPr id="3079" name="Picture 7" descr="C:\Users\User\Desktop\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052736"/>
            <a:ext cx="328497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6572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ОСНОВНЫЕ ВИДЫ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ДВИЖЕНИЙ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«ВОЛШЕБНЫЕ МЯЧИ»</a:t>
            </a: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 descr="C:\Users\User\Desktop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3433489" cy="2160240"/>
          </a:xfrm>
          <a:prstGeom prst="rect">
            <a:avLst/>
          </a:prstGeom>
          <a:noFill/>
        </p:spPr>
      </p:pic>
      <p:pic>
        <p:nvPicPr>
          <p:cNvPr id="4100" name="Picture 4" descr="C:\Users\User\Desktop\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7" y="4365104"/>
            <a:ext cx="3593051" cy="2304256"/>
          </a:xfrm>
          <a:prstGeom prst="rect">
            <a:avLst/>
          </a:prstGeom>
          <a:noFill/>
        </p:spPr>
      </p:pic>
      <p:pic>
        <p:nvPicPr>
          <p:cNvPr id="4101" name="Picture 5" descr="C:\Users\User\Desktop\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844824"/>
            <a:ext cx="3697943" cy="2088232"/>
          </a:xfrm>
          <a:prstGeom prst="rect">
            <a:avLst/>
          </a:prstGeom>
          <a:noFill/>
        </p:spPr>
      </p:pic>
      <p:pic>
        <p:nvPicPr>
          <p:cNvPr id="4102" name="Picture 6" descr="C:\Users\User\Desktop\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861048"/>
            <a:ext cx="3245014" cy="2201217"/>
          </a:xfrm>
          <a:prstGeom prst="rect">
            <a:avLst/>
          </a:prstGeom>
          <a:noFill/>
        </p:spPr>
      </p:pic>
      <p:pic>
        <p:nvPicPr>
          <p:cNvPr id="4103" name="Picture 7" descr="C:\Users\User\Desktop\post-1544576-129650147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-171400"/>
            <a:ext cx="355932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ПОДВИЖНАЯ ИГРА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«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КОТ И МЫШИ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3" name="Picture 3" descr="C:\Users\User\Desktop\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3589629" cy="2376264"/>
          </a:xfrm>
          <a:prstGeom prst="rect">
            <a:avLst/>
          </a:prstGeom>
          <a:noFill/>
        </p:spPr>
      </p:pic>
      <p:pic>
        <p:nvPicPr>
          <p:cNvPr id="5124" name="Picture 4" descr="C:\Users\User\Desktop\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836712"/>
            <a:ext cx="5616624" cy="3001714"/>
          </a:xfrm>
          <a:prstGeom prst="rect">
            <a:avLst/>
          </a:prstGeom>
          <a:noFill/>
        </p:spPr>
      </p:pic>
      <p:pic>
        <p:nvPicPr>
          <p:cNvPr id="5125" name="Picture 5" descr="C:\Users\User\Desktop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149080"/>
            <a:ext cx="28803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285728"/>
            <a:ext cx="6572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ДЫХАТЕЛЬНАЯ ГИМНАСТИКА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«РАЗ ЛАДОШКА, ДВА ЛАДОШКА»</a:t>
            </a: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7" name="Picture 3" descr="C:\Users\User\Desktop\ФОТО ФИЗ ЗАНЯТИЕ НОЯБРЬ ПОДГ ГР 2020 Г\IMG-20201113-WA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5508104" cy="2609944"/>
          </a:xfrm>
          <a:prstGeom prst="rect">
            <a:avLst/>
          </a:prstGeom>
          <a:noFill/>
        </p:spPr>
      </p:pic>
      <p:pic>
        <p:nvPicPr>
          <p:cNvPr id="6148" name="Picture 4" descr="C:\Users\User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9102" y="1124745"/>
            <a:ext cx="3283378" cy="2304255"/>
          </a:xfrm>
          <a:prstGeom prst="rect">
            <a:avLst/>
          </a:prstGeom>
          <a:noFill/>
        </p:spPr>
      </p:pic>
      <p:pic>
        <p:nvPicPr>
          <p:cNvPr id="6151" name="Picture 7" descr="C:\Users\User\Desktop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124744"/>
            <a:ext cx="371105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РЕЛАКСАЦИЯ  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СНЕЖИНКА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2" name="Picture 4" descr="C:\Users\User\Desktop\ФОТО ФИЗ ЗАНЯТИЕ НОЯБРЬ ПОДГ ГР 2020 Г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64704"/>
            <a:ext cx="5760640" cy="2928663"/>
          </a:xfrm>
          <a:prstGeom prst="rect">
            <a:avLst/>
          </a:prstGeom>
          <a:noFill/>
        </p:spPr>
      </p:pic>
      <p:pic>
        <p:nvPicPr>
          <p:cNvPr id="2053" name="Picture 5" descr="C:\Users\User\Desktop\ФОТО ФИЗ ЗАНЯТИЕ НОЯБРЬ ПОДГ ГР 2020 Г\IMG-20201111-WA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27059"/>
            <a:ext cx="5760640" cy="2729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428604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ЗАКЛЮЧИТЕЛЬНАЯ ЧАСТЬ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052736"/>
            <a:ext cx="692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 В КОЛОННЕ ПО ОДНОМУ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ВМЕСТЕ ВЕСЕЛО ШАГАТЬ!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 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195" name="Picture 3" descr="C:\Users\User\Desktop\IMG_20201111_104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6120680" cy="459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205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2017-12-21T07:23:52Z</dcterms:created>
  <dcterms:modified xsi:type="dcterms:W3CDTF">2020-11-13T22:46:12Z</dcterms:modified>
</cp:coreProperties>
</file>