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708920"/>
            <a:ext cx="5400600" cy="273630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Организованная образовательная деятельность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лепке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«Расческа для куклы Кати»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второй группе раннего возраста </a:t>
            </a:r>
            <a:b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воспитатель: Шляпникова Е.Ю.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0608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№3 «Светлячок»  г.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Кировград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470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1579212426_4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476672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интереса к лепке, усвоение новых знаний и умений.</a:t>
            </a:r>
            <a:r>
              <a:rPr lang="ru-RU" sz="2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2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познакомить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 приёмами лепки: сплющивание, раскатывать колбаски одинаковой длины; 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продолжать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детей делать на пластилине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отпечаток;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мелкую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моторику;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учить аккуратно работать с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пластилином;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у детей культурно-гигиенические навыки.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470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1579212426_4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IMG-20210422-WA0027.jpg"/>
          <p:cNvPicPr>
            <a:picLocks noChangeAspect="1"/>
          </p:cNvPicPr>
          <p:nvPr/>
        </p:nvPicPr>
        <p:blipFill>
          <a:blip r:embed="rId3" cstate="print"/>
          <a:srcRect t="23622"/>
          <a:stretch>
            <a:fillRect/>
          </a:stretch>
        </p:blipFill>
        <p:spPr>
          <a:xfrm>
            <a:off x="755576" y="1124744"/>
            <a:ext cx="3744416" cy="3813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827584" y="332656"/>
            <a:ext cx="6948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ООД по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лепке «Расческа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куклы Кати»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980728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волшебная расческа,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дружу с любой прической,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мне, братцы, по плечу,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украсить вас хочу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волосы опрятны,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вокруг вы так приятны,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любуются на вас,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Отвести не могут глаз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470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1579212426_4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7584" y="188640"/>
            <a:ext cx="6948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ООД по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лепке «Расческа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куклы Кати»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980728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980728"/>
            <a:ext cx="295232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Ручка есть, а ножек - нет.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зубов - не счесть!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не нужен ей обед.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акула и не тигр,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для кухни, не для игр,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"Для чего? - тогда вопрос-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Ну, конечно, для волос!"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Зубы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длинные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полоски,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зовут её. (расческа)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MG-20210424-WA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2015023" cy="3511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IMG-20210422-WA0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980729"/>
            <a:ext cx="2103271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0" y="-14317"/>
          <a:ext cx="9144000" cy="6872317"/>
        </p:xfrm>
        <a:graphic>
          <a:graphicData uri="http://schemas.openxmlformats.org/presentationml/2006/ole">
            <p:oleObj spid="_x0000_s29698" name="Слайд" r:id="rId3" imgW="4570378" imgH="3427533" progId="PowerPoint.Slide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764704"/>
            <a:ext cx="82809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IMG-20210422-WA0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76672"/>
            <a:ext cx="4824536" cy="3854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39552" y="1052736"/>
            <a:ext cx="4572000" cy="1883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расчески смастерили,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Зубья крепко прилепили,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Катя расческу - выбирай,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Береги и не ломай!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161</Words>
  <Application>Microsoft Office PowerPoint</Application>
  <PresentationFormat>Экран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Слайд</vt:lpstr>
      <vt:lpstr>Организованная образовательная деятельность по лепке «Расческа для куклы Кати»  во второй группе раннего возраста  «Смешарики»                воспитатель: Шляпникова Е.Ю.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RePack by SPecialiST</cp:lastModifiedBy>
  <cp:revision>12</cp:revision>
  <dcterms:created xsi:type="dcterms:W3CDTF">2012-05-30T18:38:07Z</dcterms:created>
  <dcterms:modified xsi:type="dcterms:W3CDTF">2021-04-24T11:53:14Z</dcterms:modified>
</cp:coreProperties>
</file>