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6" r:id="rId8"/>
    <p:sldId id="264" r:id="rId9"/>
    <p:sldId id="267" r:id="rId10"/>
    <p:sldId id="268" r:id="rId11"/>
    <p:sldId id="269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0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6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1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0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3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9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3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4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0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7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820/102699435.45a/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2200" y="794274"/>
            <a:ext cx="83201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«Маленькие задиры или в чем причина драчливости»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</a:t>
            </a:r>
          </a:p>
          <a:p>
            <a:pPr algn="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Консультативный материал 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для родителей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8" name="Picture 4" descr="https://image.jimcdn.com/app/cms/image/transf/none/path/s9a5d18fe769c1064/image/i82607228db434577/version/1387627668/ima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0" y="2317768"/>
            <a:ext cx="5087912" cy="420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www.gifki.org/data/media/418/myach-animatsionnaya-kartinka-00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1238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www.gifki.org/data/media/418/myach-animatsionnaya-kartinka-00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58543"/>
            <a:ext cx="1238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820/102699435.45a/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xn-----6kccxsjjfrcdij0afnq9gwd.xn--p1ai/uploads/images/d/u/e/duet_imeni_chehova_nasha_tanja_gromka_plachit_uronila_v_rechku_mjachik_gromchi_tanechka_zaplach_uplivaet_chjortov_mj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9326"/>
            <a:ext cx="1096650" cy="109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ifki.org/data/media/418/myach-animatsionnaya-kartinka-00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791199"/>
            <a:ext cx="1238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nachalo4ka.ru/wp-content/uploads/2014/08/myach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35095"/>
            <a:ext cx="1422905" cy="142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4345"/>
            <a:ext cx="83529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Совет седьмой  – Выработайте стратегию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поведения</a:t>
            </a:r>
          </a:p>
          <a:p>
            <a:pPr algn="ctr"/>
            <a:endParaRPr lang="ru-RU" sz="1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Если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вспышки агрессии у ребенка повторяются, если он продолжает драться и обижать других детей, вы должны уметь правильно отреагировать на это. Не кричать в ответ, не обижать  на людях, а громко извиниться за своего ребенка, отвести его в сторону, показать плачущего, обиженного им малыша и предложить подойти и пожалеть. Обязательно присесть и наладить визуальный контакт, глаза в глаза, сказать, как расстроило вас такое поведение ребенка. Начинать фразы лучше с описания состояния малыша «Ты зол, что мальчик забрал твою лопатку, но…», «Ты обижен, потому что хотел первым добежать до лесенки, но…»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Можно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попросить других мам сделать ребенку замечание, сказать строго – не трогай моего сына/дочку.</a:t>
            </a:r>
          </a:p>
        </p:txBody>
      </p:sp>
    </p:spTree>
    <p:extLst>
      <p:ext uri="{BB962C8B-B14F-4D97-AF65-F5344CB8AC3E}">
        <p14:creationId xmlns:p14="http://schemas.microsoft.com/office/powerpoint/2010/main" val="6321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820/102699435.45a/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xn-----6kccxsjjfrcdij0afnq9gwd.xn--p1ai/uploads/images/d/u/e/duet_imeni_chehova_nasha_tanja_gromka_plachit_uronila_v_rechku_mjachik_gromchi_tanechka_zaplach_uplivaet_chjortov_mj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2" y="5761171"/>
            <a:ext cx="998182" cy="99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zoozel.ru/gallery/images/1097799_klipart-myachik-na-prozrachnom-f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73" y="5435293"/>
            <a:ext cx="1412106" cy="13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ifki.org/data/media/418/myach-animatsionnaya-kartinka-004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689415"/>
            <a:ext cx="1238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973" y="508824"/>
            <a:ext cx="84249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Самый главный совет – Во всем показывайте ребенку пример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!</a:t>
            </a:r>
          </a:p>
          <a:p>
            <a:pPr algn="ctr"/>
            <a:endParaRPr lang="ru-RU" sz="1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Ребенок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учится на примерах своих любимых родителей. И если ваши слова расходятся с делом – это еще один повод к возникновению конфликтов и непониманию в семье. А сам ребенок начинает метаться и не понимать, что же на самом деле правильно? И, как правило, выбирает не то, что говорят, а то, что видит.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Табу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в семье с детьми (да и в любой другой семье) должны стать взаимные упреки, оскорбления, запугивания. Если ваш ребенок дерется, никогда не стоит в ответ применять физическую силу, это лишь подтвердит мнение ребенка о правильности своих агрессивных поступков.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Будьте внимательны к своим детям, и тогда проблем с поведением будет меньше.</a:t>
            </a:r>
          </a:p>
        </p:txBody>
      </p:sp>
    </p:spTree>
    <p:extLst>
      <p:ext uri="{BB962C8B-B14F-4D97-AF65-F5344CB8AC3E}">
        <p14:creationId xmlns:p14="http://schemas.microsoft.com/office/powerpoint/2010/main" val="4243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820/102699435.45a/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ou-196.ucoz.ru/psiholog/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0" y="1029045"/>
            <a:ext cx="7765802" cy="55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alerey-room.ru/images/202439_138427707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228"/>
            <a:ext cx="1389261" cy="138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xn-----6kccxsjjfrcdij0afnq9gwd.xn--p1ai/uploads/images/d/u/e/duet_imeni_chehova_nasha_tanja_gromka_plachit_uronila_v_rechku_mjachik_gromchi_tanechka_zaplach_uplivaet_chjortov_mja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22" y="188228"/>
            <a:ext cx="1681634" cy="168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ifki.org/data/media/418/myach-animatsionnaya-kartinka-004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1" y="5791199"/>
            <a:ext cx="1238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3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820/102699435.45a/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alerey-room.ru/images/202439_13842770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319923"/>
            <a:ext cx="1389261" cy="138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xn-----6kccxsjjfrcdij0afnq9gwd.xn--p1ai/uploads/images/d/u/e/duet_imeni_chehova_nasha_tanja_gromka_plachit_uronila_v_rechku_mjachik_gromchi_tanechka_zaplach_uplivaet_chjortov_mja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11" y="5445224"/>
            <a:ext cx="1454629" cy="13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ifki.org/data/media/418/myach-animatsionnaya-kartinka-004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26" y="5747466"/>
            <a:ext cx="1238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5846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Ребенок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дерётся, что делать? Кто из родителей когда-нибудь в процессе развития и воспитания своего чада не задавал такой вопрос? Вот только вчера малыш не мог ничего сделать в ответ на выпады обидчиков, а сегодня уже сам раздает тумаки налево и направо. И наиболее часто этот период «перевоплощения» выпадает на возраст 3 лет.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Упрямство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, строптивость, агрессия малышей 2-3 лет нередко является главными «помощниками» нормального развития. В этот период ребенок начинает осознавать свою «отдельность» от мира. Прежние представления оказываются ложными: мир НЕ ограничивается мамой, которая НЕ является функциональным продолжением ребенка (чем-то вроде дополнительной руки). Очень важно сейчас поддержать порыв ребенка к самостоятельности, не потакая при этом капризам!</a:t>
            </a:r>
          </a:p>
        </p:txBody>
      </p:sp>
    </p:spTree>
    <p:extLst>
      <p:ext uri="{BB962C8B-B14F-4D97-AF65-F5344CB8AC3E}">
        <p14:creationId xmlns:p14="http://schemas.microsoft.com/office/powerpoint/2010/main" val="5870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820/102699435.45a/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zoozel.ru/gallery/images/1097799_klipart-myachik-na-prozrachnom-f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91" y="5482482"/>
            <a:ext cx="1352681" cy="133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ifki.org/data/media/418/myach-animatsionnaya-kartinka-00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791199"/>
            <a:ext cx="1238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69847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Совет первый – Сохраняйте спокойствие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!</a:t>
            </a:r>
          </a:p>
          <a:p>
            <a:pPr algn="ctr"/>
            <a:endParaRPr lang="ru-RU" sz="1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Когда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малыш делает что-то не так, неправильно или,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нарушив правила поведения,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прежде всего, следует спокойно и доброжелательно объяснить ему, как нужно поступать в данной ситуации.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Вспомните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, как вы учили свою кроху чистить зубы или правильно держать в руке ложку. Вот точно также следует рассказывать о правилах поведения в обществе: нельзя бить другого ребенка, отнимать игрушки, брать чужие вещи без разрешения, грубить взрослым, перебегать дорогу.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Более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того, малыш должен понять, что такое поведение дает другим людям право не общаться с задирой. А потому ребенок рискует остаться без друзей. А этого не хочет никто.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Далее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разговор необходимо повернуть в сторону коррекции поведения – дать ребенку варианты альтернативного поведения в данной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18590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820/102699435.45a/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zoozel.ru/gallery/images/1097799_klipart-myachik-na-prozrachnom-f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47" y="4797152"/>
            <a:ext cx="1797117" cy="176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ifki.org/data/media/418/myach-animatsionnaya-kartinka-00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05" y="1028561"/>
            <a:ext cx="1238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nachalo4ka.ru/wp-content/uploads/2014/08/myach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41282"/>
            <a:ext cx="2127965" cy="212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2089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Совет второй – Поощряйте желание крохи пробовать что-то новое, учите быть самостоятельным и не бояться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самостоятельности!</a:t>
            </a:r>
          </a:p>
          <a:p>
            <a:pPr algn="ctr"/>
            <a:endParaRPr lang="ru-RU" sz="1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Каждая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мама должна понимать, что малыш не может преуспеть сразу во всем. Необходимо наблюдать за тем, чем малыш любит заниматься, что у него получается лучше всего, что приносит большую радость, а что никак ему не удается. В связи с этим следует поддерживать его в первом случае и не настаивать на достижениях во втором. Когда мама чувствительна к ребенку и его предпочтениям, он становится спокойнее и доброжелательнее.</a:t>
            </a:r>
          </a:p>
        </p:txBody>
      </p:sp>
    </p:spTree>
    <p:extLst>
      <p:ext uri="{BB962C8B-B14F-4D97-AF65-F5344CB8AC3E}">
        <p14:creationId xmlns:p14="http://schemas.microsoft.com/office/powerpoint/2010/main" val="42885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820/102699435.45a/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ifki.org/data/media/418/myach-animatsionnaya-kartinka-004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2" y="332656"/>
            <a:ext cx="1074667" cy="92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472" y="260648"/>
            <a:ext cx="84969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Совет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третий – Не заставляйте сдерживать ребенка негативные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эмоции!</a:t>
            </a:r>
          </a:p>
          <a:p>
            <a:pPr algn="ctr"/>
            <a:endParaRPr lang="ru-RU" sz="10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Если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каждый раз твердить малышу – не злись, не кричи, мы добьемся того, что малыш, вопреки собственным ощущениям, начнет прятать негативные эмоции, подавлять их, что может привести к депрессии и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срыву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Но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не стоит поощрять проявление агрессии на людях, выплескивать эмоции на окружающих, лучше подсказать иной способ «разрядки» – смять бумагу, порвать ее, громко покричать в уединенном месте, потопать там же ногами.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Можно нарисовать «Злобу», а потом раскрасить ее яркими красками, превратив в «Доброту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».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В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качестве «разрядки», можно использовать игры: шуточную драку на воздушных шариках, «</a:t>
            </a:r>
            <a:r>
              <a:rPr lang="ru-RU" sz="20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обзывалки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» безобидными словами «Ты – стол, а ты –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табуретка…»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Можно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использовать волшебный мешочек, куда выкрикивается вся обида и злость, а потом плотно завязывается шнурком. Этот мешочек можно вынести и во двор, раскрыть, выпуская  содержимое; или выбить, как маленький коврик.</a:t>
            </a:r>
          </a:p>
        </p:txBody>
      </p:sp>
    </p:spTree>
    <p:extLst>
      <p:ext uri="{BB962C8B-B14F-4D97-AF65-F5344CB8AC3E}">
        <p14:creationId xmlns:p14="http://schemas.microsoft.com/office/powerpoint/2010/main" val="17365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820/102699435.45a/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xn-----6kccxsjjfrcdij0afnq9gwd.xn--p1ai/uploads/images/d/u/e/duet_imeni_chehova_nasha_tanja_gromka_plachit_uronila_v_rechku_mjachik_gromchi_tanechka_zaplach_uplivaet_chjortov_mj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88" y="5867559"/>
            <a:ext cx="1015155" cy="10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ifki.org/data/media/418/myach-animatsionnaya-kartinka-00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91199"/>
            <a:ext cx="1238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nachalo4ka.ru/wp-content/uploads/2014/08/myach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247" y="5702222"/>
            <a:ext cx="1244753" cy="12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74461"/>
            <a:ext cx="849694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Совет четвертый  – Ошибки малыша – часть учебного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процесса!</a:t>
            </a:r>
          </a:p>
          <a:p>
            <a:pPr algn="ctr"/>
            <a:endParaRPr lang="ru-RU" sz="1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Снова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обратимся  к первым урокам малыша. Помните, сколько раз ваш кроха падал, когда учился ходить? Разве вы ругали его за это? Нет, вы с умилением смотрели, как он вновь и вновь поднимается и продолжает свои старания. Вот также стоит поступать и когда малыш подрастет.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Когда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ребенок пытается научиться новому, он неизбежно будет допускать ошибки. Запаситесь терпением. Объяснив малышу порядок действий, подождите, пока он попробует справиться сам.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Если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ребенок скажет, что не может выполнить задание самостоятельно, объясните ему все шаги еще раз, возможно, более развернуто. Не торопите и не ругайте его.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 В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едь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у всех детей разный темперамент и способности. А оценка родителей для малыша, на данный момент, – единственный и основной способ составить о себе мнение. </a:t>
            </a:r>
          </a:p>
        </p:txBody>
      </p:sp>
    </p:spTree>
    <p:extLst>
      <p:ext uri="{BB962C8B-B14F-4D97-AF65-F5344CB8AC3E}">
        <p14:creationId xmlns:p14="http://schemas.microsoft.com/office/powerpoint/2010/main" val="17321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820/102699435.45a/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218" y="302359"/>
            <a:ext cx="86402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Он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верит вам безоговорочно, и ваша отрицательная оценка,  нелестный отзыв о его умениях может оставить глубокий след в его душе. Боясь не понравится родителям, малыш может и вовсе  отказаться браться за какое-либо дело.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Обида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и злость на самих себя имеют свойство накапливаться. И будьте уверены, что эти чувства, порой в искаженной форме, обязательно вырвутся наружу и станут причиной ссор и конфликтов. А внутри семьи возникнет напряжение и непонимание.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Иногда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ребенок дерется из любопытства, ожидая определенную реакцию от обиженных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им. Например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, когда малыш ударяет бабушку, а она в ответ улыбается и говорит ласково «драчун», ребенок может перенести этот опыт на детскую площадку. Только в роли бабушки будет сверстник, а результат малыш будет ожидать тот же позитивный, что и с бабушкой.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Иногда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ребенок дерется, чтобы таким способом самоутвердиться, особенно, если в семье царит чрезмерная строгость, а между ребенком и родителями прохладные отношения.</a:t>
            </a:r>
          </a:p>
        </p:txBody>
      </p:sp>
    </p:spTree>
    <p:extLst>
      <p:ext uri="{BB962C8B-B14F-4D97-AF65-F5344CB8AC3E}">
        <p14:creationId xmlns:p14="http://schemas.microsoft.com/office/powerpoint/2010/main" val="39778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820/102699435.45a/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alerey-room.ru/images/202439_13842770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56" y="4177252"/>
            <a:ext cx="1389261" cy="138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zoozel.ru/gallery/images/1097799_klipart-myachik-na-prozrachnom-f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0877"/>
            <a:ext cx="2162923" cy="21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ifki.org/data/media/418/myach-animatsionnaya-kartinka-004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2481"/>
            <a:ext cx="1238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nachalo4ka.ru/wp-content/uploads/2014/08/myach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19573"/>
            <a:ext cx="2631439" cy="263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3529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Совет  пятый - У малыша должны быть обязанности по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дому!</a:t>
            </a:r>
          </a:p>
          <a:p>
            <a:pPr algn="ctr"/>
            <a:endParaRPr lang="ru-RU" sz="1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Если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вы придумаете малышу определенные обязанности по дому, то это станет своеобразной формой  поощрения растущей самостоятельности крохи. Что можно поручить малышу 2-3 лет? Например, раскладывать перед едой столовые  приборы. Если бы не он, вся семья могла бы остаться без обеда. Карапуз будет чувствовать свою «нужность» семье, а в его понимание, это означает, что он нужен всему миру. Потому что их дом и отношения в семье – это прототип устройства всего мира в целом!</a:t>
            </a:r>
          </a:p>
        </p:txBody>
      </p:sp>
    </p:spTree>
    <p:extLst>
      <p:ext uri="{BB962C8B-B14F-4D97-AF65-F5344CB8AC3E}">
        <p14:creationId xmlns:p14="http://schemas.microsoft.com/office/powerpoint/2010/main" val="22304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820/102699435.45a/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alerey-room.ru/images/202439_13842770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23325"/>
            <a:ext cx="1101229" cy="110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ifki.org/data/media/418/myach-animatsionnaya-kartinka-00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844"/>
            <a:ext cx="1238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40" y="404664"/>
            <a:ext cx="82809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Совет  шестой – Попробуйте понять своего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ребёнка</a:t>
            </a:r>
          </a:p>
          <a:p>
            <a:pPr algn="ctr"/>
            <a:endParaRPr lang="ru-RU" sz="1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Надо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понимать, что не всегда и не все обвинения в адрес вашего ребёнка соответствуют действительности. И даже если они верны – ваш задира бросил песок в глаза другому ребенку или отнял у него игрушку, – попытайтесь понять, почему он так поступил. Возможно, это говорит о том, что пришло время научить его чему-то новому, скажем ведению переговоров со сверстниками или осознанию, что не все в жизни будет так, как он хочет, что надо принимать других людей такими, какие они есть.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Важно показать малышу, что есть иные способы выхода из конфликтных ситуаций, кроме физического насилия. Читайте добрые сказки, смотрите вместе поучительные мультфильмы, например, «Хочу бодаться».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Никогда не следует давать ребенку понять, что вы его не любите, – вам просто не нравится его поведение.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27288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622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Садик</dc:creator>
  <cp:lastModifiedBy>Садик</cp:lastModifiedBy>
  <cp:revision>66</cp:revision>
  <dcterms:created xsi:type="dcterms:W3CDTF">2017-03-31T16:27:02Z</dcterms:created>
  <dcterms:modified xsi:type="dcterms:W3CDTF">2017-05-07T09:51:50Z</dcterms:modified>
</cp:coreProperties>
</file>