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4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CEC4-2E6E-4537-9D2F-26DD017C8C4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899-8A50-46B2-A3D9-30305B41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CEC4-2E6E-4537-9D2F-26DD017C8C4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899-8A50-46B2-A3D9-30305B41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CEC4-2E6E-4537-9D2F-26DD017C8C4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899-8A50-46B2-A3D9-30305B4103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CEC4-2E6E-4537-9D2F-26DD017C8C4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899-8A50-46B2-A3D9-30305B4103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CEC4-2E6E-4537-9D2F-26DD017C8C4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899-8A50-46B2-A3D9-30305B41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CEC4-2E6E-4537-9D2F-26DD017C8C4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899-8A50-46B2-A3D9-30305B4103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CEC4-2E6E-4537-9D2F-26DD017C8C4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899-8A50-46B2-A3D9-30305B41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CEC4-2E6E-4537-9D2F-26DD017C8C4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899-8A50-46B2-A3D9-30305B41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CEC4-2E6E-4537-9D2F-26DD017C8C4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899-8A50-46B2-A3D9-30305B41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CEC4-2E6E-4537-9D2F-26DD017C8C4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899-8A50-46B2-A3D9-30305B4103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CEC4-2E6E-4537-9D2F-26DD017C8C4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899-8A50-46B2-A3D9-30305B4103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76CEC4-2E6E-4537-9D2F-26DD017C8C4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827A899-8A50-46B2-A3D9-30305B4103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8243918" cy="17859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№3 «Светлячок»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лыжной декаде</a:t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группе </a:t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6072206"/>
            <a:ext cx="3000396" cy="5715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воспитатели: </a:t>
            </a:r>
          </a:p>
          <a:p>
            <a:pPr algn="just"/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Годшалк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З.Ф., 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Прибавкина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М.Н.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Admin\AppData\Local\Microsoft\Windows\Temporary Internet Files\Content.Word\IMG_20210215_110600.jpg"/>
          <p:cNvPicPr/>
          <p:nvPr/>
        </p:nvPicPr>
        <p:blipFill>
          <a:blip r:embed="rId2" cstate="print"/>
          <a:srcRect l="3848" t="36538" r="10048"/>
          <a:stretch>
            <a:fillRect/>
          </a:stretch>
        </p:blipFill>
        <p:spPr bwMode="auto">
          <a:xfrm>
            <a:off x="1643042" y="2071678"/>
            <a:ext cx="585791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m0-tub-ru.yandex.net/i?id=9ca26aab3d69003ae7e01ef5f5b25f43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1381124" cy="188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im0-tub-ru.yandex.net/i?id=9ca26aab3d69003ae7e01ef5f5b25f43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28604"/>
            <a:ext cx="1381124" cy="188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im0-tub-ru.yandex.net/i?id=9ca26aab3d69003ae7e01ef5f5b25f43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976810"/>
            <a:ext cx="1381124" cy="188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991702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3" y="332656"/>
            <a:ext cx="8715436" cy="6525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Лыжи – одно из самых доступных спортивных зимних увлечений. Ходьба на лыжах укрепляет физическое здоровье детей, является отличным закаливающим средством, способствует развитию быстроты, выносливости, координации, укреплению опорно-двигательного аппарата, а влияние свежего воздуха особенно благотворно для деятельности органов дыхания. Лыжные прогулки всей семьей – это копилка совместных радостей, воспоминаний, впечатлений.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\AppData\Local\Microsoft\Windows\Temporary Internet Files\Content.Word\IMG_20210215_105725.jpg"/>
          <p:cNvPicPr/>
          <p:nvPr/>
        </p:nvPicPr>
        <p:blipFill>
          <a:blip r:embed="rId2" cstate="print"/>
          <a:srcRect l="36237" t="34255" r="18065" b="28005"/>
          <a:stretch>
            <a:fillRect/>
          </a:stretch>
        </p:blipFill>
        <p:spPr bwMode="auto">
          <a:xfrm>
            <a:off x="5929322" y="3714752"/>
            <a:ext cx="2928958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Admin\AppData\Local\Microsoft\Windows\Temporary Internet Files\Content.Word\IMG_20210215_105824.jpg"/>
          <p:cNvPicPr/>
          <p:nvPr/>
        </p:nvPicPr>
        <p:blipFill>
          <a:blip r:embed="rId3" cstate="print"/>
          <a:srcRect l="15386" t="25601" r="1282" b="5529"/>
          <a:stretch>
            <a:fillRect/>
          </a:stretch>
        </p:blipFill>
        <p:spPr bwMode="auto">
          <a:xfrm>
            <a:off x="357158" y="3714752"/>
            <a:ext cx="2786082" cy="280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www.syl.ru/misc/i/ai/362570/21697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929066"/>
            <a:ext cx="2970212" cy="242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02815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548680"/>
            <a:ext cx="8929717" cy="616646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зимний день мы не скучаем: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лыжи надеваем,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руки палки мы берем,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родителей зовем,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детский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лыжах,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кататься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идем!!!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C:\Users\Admin\AppData\Local\Microsoft\Windows\Temporary Internet Files\Content.Word\IMG_20210215_105655.jpg"/>
          <p:cNvPicPr/>
          <p:nvPr/>
        </p:nvPicPr>
        <p:blipFill>
          <a:blip r:embed="rId2" cstate="print"/>
          <a:srcRect l="25948" t="21138" r="11518" b="13923"/>
          <a:stretch>
            <a:fillRect/>
          </a:stretch>
        </p:blipFill>
        <p:spPr bwMode="auto">
          <a:xfrm>
            <a:off x="3071802" y="2786058"/>
            <a:ext cx="242889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Admin\AppData\Local\Microsoft\Windows\Temporary Internet Files\Content.Word\IMG_20210215_105705.jpg"/>
          <p:cNvPicPr/>
          <p:nvPr/>
        </p:nvPicPr>
        <p:blipFill>
          <a:blip r:embed="rId3" cstate="print"/>
          <a:srcRect t="21138" r="15125"/>
          <a:stretch>
            <a:fillRect/>
          </a:stretch>
        </p:blipFill>
        <p:spPr bwMode="auto">
          <a:xfrm>
            <a:off x="5572132" y="714356"/>
            <a:ext cx="328614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AppData\Local\Microsoft\Windows\Temporary Internet Files\Content.Word\IMG_20210215_105712.jpg"/>
          <p:cNvPicPr/>
          <p:nvPr/>
        </p:nvPicPr>
        <p:blipFill>
          <a:blip r:embed="rId4" cstate="print"/>
          <a:srcRect l="19081" t="26683" r="19495" b="24962"/>
          <a:stretch>
            <a:fillRect/>
          </a:stretch>
        </p:blipFill>
        <p:spPr bwMode="auto">
          <a:xfrm>
            <a:off x="285720" y="3286124"/>
            <a:ext cx="275431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yt3.ggpht.com/a/AATXAJwGaq-aORaJ3YdA1M5QL6IkMR5mrapGgAV-qX_6=s900-c-k-c0x00ffffff-no-rj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071546"/>
            <a:ext cx="178595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8996938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AppData\Local\Microsoft\Windows\Temporary Internet Files\Content.Word\IMG_20210215_095532.jpg"/>
          <p:cNvPicPr/>
          <p:nvPr/>
        </p:nvPicPr>
        <p:blipFill>
          <a:blip r:embed="rId2" cstate="print"/>
          <a:srcRect l="5933" t="14103" b="30769"/>
          <a:stretch>
            <a:fillRect/>
          </a:stretch>
        </p:blipFill>
        <p:spPr bwMode="auto">
          <a:xfrm>
            <a:off x="142844" y="357166"/>
            <a:ext cx="421484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4643446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Просмотр презентации «Лыжный спорт»,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«Зимние виды спорта»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2214546" y="3857628"/>
            <a:ext cx="484632" cy="785818"/>
          </a:xfrm>
          <a:prstGeom prst="upArrow">
            <a:avLst>
              <a:gd name="adj1" fmla="val 50000"/>
              <a:gd name="adj2" fmla="val 61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3" descr="C:\Users\Admin\AppData\Local\Microsoft\Windows\Temporary Internet Files\Content.Word\IMG-20210215-WA0020.jpg"/>
          <p:cNvPicPr>
            <a:picLocks/>
          </p:cNvPicPr>
          <p:nvPr/>
        </p:nvPicPr>
        <p:blipFill>
          <a:blip r:embed="rId3"/>
          <a:srcRect l="10103" r="19179" b="38170"/>
          <a:stretch>
            <a:fillRect/>
          </a:stretch>
        </p:blipFill>
        <p:spPr bwMode="auto">
          <a:xfrm>
            <a:off x="4214810" y="357166"/>
            <a:ext cx="478634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286248" y="4714884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Беседа «Почему полезно кататься на лыжах и гулять на улице», «История возникновения лыж», «Техника безопасности катания на лыжах»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6357950" y="3786190"/>
            <a:ext cx="484632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319133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альбомов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виды спорта», «Виды спорта»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C:\Users\Admin\AppData\Local\Microsoft\Windows\Temporary Internet Files\Content.Word\IMG_20210215_113259.jpg"/>
          <p:cNvPicPr>
            <a:picLocks noGrp="1"/>
          </p:cNvPicPr>
          <p:nvPr>
            <p:ph idx="1"/>
          </p:nvPr>
        </p:nvPicPr>
        <p:blipFill>
          <a:blip r:embed="rId2" cstate="print"/>
          <a:srcRect b="33120"/>
          <a:stretch>
            <a:fillRect/>
          </a:stretch>
        </p:blipFill>
        <p:spPr bwMode="auto">
          <a:xfrm>
            <a:off x="285720" y="1571612"/>
            <a:ext cx="4390955" cy="380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AppData\Local\Microsoft\Windows\Temporary Internet Files\Content.Word\IMG_20210215_113351.jpg"/>
          <p:cNvPicPr/>
          <p:nvPr/>
        </p:nvPicPr>
        <p:blipFill>
          <a:blip r:embed="rId3" cstate="print"/>
          <a:srcRect b="13649"/>
          <a:stretch>
            <a:fillRect/>
          </a:stretch>
        </p:blipFill>
        <p:spPr bwMode="auto">
          <a:xfrm>
            <a:off x="4643438" y="1643050"/>
            <a:ext cx="394016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www.syl.ru/misc/i/ai/362570/21697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5072074"/>
            <a:ext cx="3786214" cy="157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im0-tub-ru.yandex.net/i?id=c15918992498d6a1bb29487b6282056a&amp;ref=rim&amp;n=33&amp;w=150&amp;h=15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286388"/>
            <a:ext cx="171451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im0-tub-ru.yandex.net/i?id=c15918992498d6a1bb29487b6282056a&amp;ref=rim&amp;n=33&amp;w=150&amp;h=15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286388"/>
            <a:ext cx="171451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8754368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AppData\Local\Microsoft\Windows\Temporary Internet Files\Content.Word\IMG-20210214-WA0028.jpg"/>
          <p:cNvPicPr/>
          <p:nvPr/>
        </p:nvPicPr>
        <p:blipFill>
          <a:blip r:embed="rId2"/>
          <a:srcRect t="20513" b="19444"/>
          <a:stretch>
            <a:fillRect/>
          </a:stretch>
        </p:blipFill>
        <p:spPr bwMode="auto">
          <a:xfrm>
            <a:off x="142844" y="142852"/>
            <a:ext cx="428628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Microsoft\Windows\Temporary Internet Files\Content.Word\IMG-20210214-WA0027.jpg"/>
          <p:cNvPicPr/>
          <p:nvPr/>
        </p:nvPicPr>
        <p:blipFill>
          <a:blip r:embed="rId3"/>
          <a:srcRect r="7910" b="36910"/>
          <a:stretch>
            <a:fillRect/>
          </a:stretch>
        </p:blipFill>
        <p:spPr bwMode="auto">
          <a:xfrm>
            <a:off x="142844" y="3929066"/>
            <a:ext cx="414340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3357562"/>
            <a:ext cx="43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ООД Художественное – эстетическое развитие. Рисование «Лыжник»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3" descr="C:\Users\Admin\AppData\Local\Microsoft\Windows\Temporary Internet Files\Content.Word\IMG-20210215-WA0023.jpg"/>
          <p:cNvPicPr>
            <a:picLocks noGrp="1"/>
          </p:cNvPicPr>
          <p:nvPr>
            <p:ph idx="1"/>
          </p:nvPr>
        </p:nvPicPr>
        <p:blipFill>
          <a:blip r:embed="rId4"/>
          <a:srcRect l="1443" t="3632" r="12582"/>
          <a:stretch>
            <a:fillRect/>
          </a:stretch>
        </p:blipFill>
        <p:spPr bwMode="auto">
          <a:xfrm>
            <a:off x="4286248" y="214290"/>
            <a:ext cx="285752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Admin\AppData\Local\Microsoft\Windows\Temporary Internet Files\Content.Word\IMG-20210215-WA0024.jpg"/>
          <p:cNvPicPr/>
          <p:nvPr/>
        </p:nvPicPr>
        <p:blipFill>
          <a:blip r:embed="rId5"/>
          <a:srcRect l="19081" t="5769" r="19976" b="8932"/>
          <a:stretch>
            <a:fillRect/>
          </a:stretch>
        </p:blipFill>
        <p:spPr bwMode="auto">
          <a:xfrm>
            <a:off x="7000892" y="214291"/>
            <a:ext cx="214310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Admin\AppData\Local\Microsoft\Windows\Temporary Internet Files\Content.Word\IMG-20210215-WA0026.jpg"/>
          <p:cNvPicPr/>
          <p:nvPr/>
        </p:nvPicPr>
        <p:blipFill>
          <a:blip r:embed="rId6"/>
          <a:srcRect t="14316" b="18803"/>
          <a:stretch>
            <a:fillRect/>
          </a:stretch>
        </p:blipFill>
        <p:spPr bwMode="auto">
          <a:xfrm>
            <a:off x="4357686" y="4000504"/>
            <a:ext cx="457203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643438" y="3357563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ООД Художественно – эстетическое развитие. Лепка «Лыжник»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1785918" y="2928934"/>
            <a:ext cx="48463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6572264" y="2928934"/>
            <a:ext cx="428628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21166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развлечения в кругу семьи»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C:\Users\Admin\AppData\Local\Microsoft\Windows\Temporary Internet Files\Content.Word\IMG_20201209_0939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42942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cdn1.ozone.ru/multimedia/10368092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9" y="2714620"/>
            <a:ext cx="1643042" cy="2638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m0-tub-ru.yandex.net/i?id=c15918992498d6a1bb29487b6282056a&amp;ref=rim&amp;n=33&amp;w=150&amp;h=15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im0-tub-ru.yandex.net/i?id=c15918992498d6a1bb29487b6282056a&amp;ref=rim&amp;n=33&amp;w=150&amp;h=15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im0-tub-ru.yandex.net/i?id=c15918992498d6a1bb29487b6282056a&amp;ref=rim&amp;n=33&amp;w=150&amp;h=15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636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im0-tub-ru.yandex.net/i?id=c15918992498d6a1bb29487b6282056a&amp;ref=rim&amp;n=33&amp;w=150&amp;h=15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1643050"/>
            <a:ext cx="1428750" cy="121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im0-tub-ru.yandex.net/i?id=c15918992498d6a1bb29487b6282056a&amp;ref=rim&amp;n=33&amp;w=150&amp;h=15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5214950"/>
            <a:ext cx="1428750" cy="121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982165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189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развлечения с Бабой Ягой на улице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лыжи вставай – здоровье укрепляй»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C:\Users\Admin\AppData\Local\Microsoft\Windows\Temporary Internet Files\Content.Word\IMG-20210215-WA0007.jpg"/>
          <p:cNvPicPr>
            <a:picLocks noGrp="1"/>
          </p:cNvPicPr>
          <p:nvPr>
            <p:ph idx="1"/>
          </p:nvPr>
        </p:nvPicPr>
        <p:blipFill>
          <a:blip r:embed="rId2"/>
          <a:srcRect t="35263" r="10964"/>
          <a:stretch>
            <a:fillRect/>
          </a:stretch>
        </p:blipFill>
        <p:spPr bwMode="auto">
          <a:xfrm>
            <a:off x="214282" y="1500174"/>
            <a:ext cx="4857784" cy="291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AppData\Local\Microsoft\Windows\Temporary Internet Files\Content.Word\IMG-20210215-WA0006.jpg"/>
          <p:cNvPicPr/>
          <p:nvPr/>
        </p:nvPicPr>
        <p:blipFill>
          <a:blip r:embed="rId3"/>
          <a:srcRect t="28419"/>
          <a:stretch>
            <a:fillRect/>
          </a:stretch>
        </p:blipFill>
        <p:spPr bwMode="auto">
          <a:xfrm>
            <a:off x="4857752" y="1500174"/>
            <a:ext cx="407196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Microsoft\Windows\Temporary Internet Files\Content.Word\IMG-20210215-WA0005.jpg"/>
          <p:cNvPicPr/>
          <p:nvPr/>
        </p:nvPicPr>
        <p:blipFill>
          <a:blip r:embed="rId4"/>
          <a:srcRect t="25214"/>
          <a:stretch>
            <a:fillRect/>
          </a:stretch>
        </p:blipFill>
        <p:spPr bwMode="auto">
          <a:xfrm>
            <a:off x="1785919" y="3929066"/>
            <a:ext cx="5429288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im0-tub-ru.yandex.net/i?id=123e43524feb22cfc40797eafbe6ef77-l&amp;ref=rim&amp;n=13&amp;w=1000&amp;h=95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429132"/>
            <a:ext cx="189864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im0-tub-ru.yandex.net/i?id=123e43524feb22cfc40797eafbe6ef77-l&amp;ref=rim&amp;n=13&amp;w=1000&amp;h=95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429132"/>
            <a:ext cx="189864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1517170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221</TotalTime>
  <Words>164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 Муниципальное автономное дошкольное образовательное учреждение  детский сад №3 «Светлячок» Отчет по лыжной декаде в подготовительной группе  «Семицветик»</vt:lpstr>
      <vt:lpstr>Слайд 2</vt:lpstr>
      <vt:lpstr>Слайд 3</vt:lpstr>
      <vt:lpstr>Слайд 4</vt:lpstr>
      <vt:lpstr>Рассматривание альбомов  «Зимние виды спорта», «Виды спорта»</vt:lpstr>
      <vt:lpstr>Слайд 6</vt:lpstr>
      <vt:lpstr>Фотовыставка  «Зимние развлечения в кругу семьи»</vt:lpstr>
      <vt:lpstr>Спортивные развлечения с Бабой Ягой на улице «На лыжи вставай – здоровье укрепляй»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№3 «Светлячок» Отчет в подготовительной группе «Лыжня зовёт»</dc:title>
  <dc:creator>10</dc:creator>
  <cp:lastModifiedBy>Admin</cp:lastModifiedBy>
  <cp:revision>19</cp:revision>
  <dcterms:created xsi:type="dcterms:W3CDTF">2021-02-15T05:11:58Z</dcterms:created>
  <dcterms:modified xsi:type="dcterms:W3CDTF">2021-02-22T15:26:52Z</dcterms:modified>
</cp:coreProperties>
</file>