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4" r:id="rId2"/>
    <p:sldId id="265" r:id="rId3"/>
    <p:sldId id="256" r:id="rId4"/>
    <p:sldId id="257" r:id="rId5"/>
    <p:sldId id="258" r:id="rId6"/>
    <p:sldId id="259" r:id="rId7"/>
    <p:sldId id="260" r:id="rId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0" d="100"/>
          <a:sy n="80" d="100"/>
        </p:scale>
        <p:origin x="-1445"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0CE91FBC-C7DE-4118-B97D-E75695284E5F}" type="datetimeFigureOut">
              <a:rPr lang="ru-RU" smtClean="0"/>
              <a:t>18.12.2020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DC7BC5B-CF5E-4750-90CE-6E28E9998B81}" type="slidenum">
              <a:rPr lang="ru-RU" smtClean="0"/>
              <a:t>‹#›</a:t>
            </a:fld>
            <a:endParaRPr lang="ru-RU"/>
          </a:p>
        </p:txBody>
      </p:sp>
    </p:spTree>
    <p:extLst>
      <p:ext uri="{BB962C8B-B14F-4D97-AF65-F5344CB8AC3E}">
        <p14:creationId xmlns:p14="http://schemas.microsoft.com/office/powerpoint/2010/main" val="36151689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CE91FBC-C7DE-4118-B97D-E75695284E5F}" type="datetimeFigureOut">
              <a:rPr lang="ru-RU" smtClean="0"/>
              <a:t>18.12.2020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DC7BC5B-CF5E-4750-90CE-6E28E9998B81}" type="slidenum">
              <a:rPr lang="ru-RU" smtClean="0"/>
              <a:t>‹#›</a:t>
            </a:fld>
            <a:endParaRPr lang="ru-RU"/>
          </a:p>
        </p:txBody>
      </p:sp>
    </p:spTree>
    <p:extLst>
      <p:ext uri="{BB962C8B-B14F-4D97-AF65-F5344CB8AC3E}">
        <p14:creationId xmlns:p14="http://schemas.microsoft.com/office/powerpoint/2010/main" val="29397360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CE91FBC-C7DE-4118-B97D-E75695284E5F}" type="datetimeFigureOut">
              <a:rPr lang="ru-RU" smtClean="0"/>
              <a:t>18.12.2020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DC7BC5B-CF5E-4750-90CE-6E28E9998B81}" type="slidenum">
              <a:rPr lang="ru-RU" smtClean="0"/>
              <a:t>‹#›</a:t>
            </a:fld>
            <a:endParaRPr lang="ru-RU"/>
          </a:p>
        </p:txBody>
      </p:sp>
    </p:spTree>
    <p:extLst>
      <p:ext uri="{BB962C8B-B14F-4D97-AF65-F5344CB8AC3E}">
        <p14:creationId xmlns:p14="http://schemas.microsoft.com/office/powerpoint/2010/main" val="13853332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CE91FBC-C7DE-4118-B97D-E75695284E5F}" type="datetimeFigureOut">
              <a:rPr lang="ru-RU" smtClean="0"/>
              <a:t>18.12.2020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DC7BC5B-CF5E-4750-90CE-6E28E9998B81}" type="slidenum">
              <a:rPr lang="ru-RU" smtClean="0"/>
              <a:t>‹#›</a:t>
            </a:fld>
            <a:endParaRPr lang="ru-RU"/>
          </a:p>
        </p:txBody>
      </p:sp>
    </p:spTree>
    <p:extLst>
      <p:ext uri="{BB962C8B-B14F-4D97-AF65-F5344CB8AC3E}">
        <p14:creationId xmlns:p14="http://schemas.microsoft.com/office/powerpoint/2010/main" val="32267410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0CE91FBC-C7DE-4118-B97D-E75695284E5F}" type="datetimeFigureOut">
              <a:rPr lang="ru-RU" smtClean="0"/>
              <a:t>18.12.2020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DC7BC5B-CF5E-4750-90CE-6E28E9998B81}" type="slidenum">
              <a:rPr lang="ru-RU" smtClean="0"/>
              <a:t>‹#›</a:t>
            </a:fld>
            <a:endParaRPr lang="ru-RU"/>
          </a:p>
        </p:txBody>
      </p:sp>
    </p:spTree>
    <p:extLst>
      <p:ext uri="{BB962C8B-B14F-4D97-AF65-F5344CB8AC3E}">
        <p14:creationId xmlns:p14="http://schemas.microsoft.com/office/powerpoint/2010/main" val="2613545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0CE91FBC-C7DE-4118-B97D-E75695284E5F}" type="datetimeFigureOut">
              <a:rPr lang="ru-RU" smtClean="0"/>
              <a:t>18.12.2020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DC7BC5B-CF5E-4750-90CE-6E28E9998B81}" type="slidenum">
              <a:rPr lang="ru-RU" smtClean="0"/>
              <a:t>‹#›</a:t>
            </a:fld>
            <a:endParaRPr lang="ru-RU"/>
          </a:p>
        </p:txBody>
      </p:sp>
    </p:spTree>
    <p:extLst>
      <p:ext uri="{BB962C8B-B14F-4D97-AF65-F5344CB8AC3E}">
        <p14:creationId xmlns:p14="http://schemas.microsoft.com/office/powerpoint/2010/main" val="486480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0CE91FBC-C7DE-4118-B97D-E75695284E5F}" type="datetimeFigureOut">
              <a:rPr lang="ru-RU" smtClean="0"/>
              <a:t>18.12.2020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1DC7BC5B-CF5E-4750-90CE-6E28E9998B81}" type="slidenum">
              <a:rPr lang="ru-RU" smtClean="0"/>
              <a:t>‹#›</a:t>
            </a:fld>
            <a:endParaRPr lang="ru-RU"/>
          </a:p>
        </p:txBody>
      </p:sp>
    </p:spTree>
    <p:extLst>
      <p:ext uri="{BB962C8B-B14F-4D97-AF65-F5344CB8AC3E}">
        <p14:creationId xmlns:p14="http://schemas.microsoft.com/office/powerpoint/2010/main" val="10363653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0CE91FBC-C7DE-4118-B97D-E75695284E5F}" type="datetimeFigureOut">
              <a:rPr lang="ru-RU" smtClean="0"/>
              <a:t>18.12.2020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1DC7BC5B-CF5E-4750-90CE-6E28E9998B81}" type="slidenum">
              <a:rPr lang="ru-RU" smtClean="0"/>
              <a:t>‹#›</a:t>
            </a:fld>
            <a:endParaRPr lang="ru-RU"/>
          </a:p>
        </p:txBody>
      </p:sp>
    </p:spTree>
    <p:extLst>
      <p:ext uri="{BB962C8B-B14F-4D97-AF65-F5344CB8AC3E}">
        <p14:creationId xmlns:p14="http://schemas.microsoft.com/office/powerpoint/2010/main" val="35164010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CE91FBC-C7DE-4118-B97D-E75695284E5F}" type="datetimeFigureOut">
              <a:rPr lang="ru-RU" smtClean="0"/>
              <a:t>18.12.2020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1DC7BC5B-CF5E-4750-90CE-6E28E9998B81}" type="slidenum">
              <a:rPr lang="ru-RU" smtClean="0"/>
              <a:t>‹#›</a:t>
            </a:fld>
            <a:endParaRPr lang="ru-RU"/>
          </a:p>
        </p:txBody>
      </p:sp>
    </p:spTree>
    <p:extLst>
      <p:ext uri="{BB962C8B-B14F-4D97-AF65-F5344CB8AC3E}">
        <p14:creationId xmlns:p14="http://schemas.microsoft.com/office/powerpoint/2010/main" val="31393306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0CE91FBC-C7DE-4118-B97D-E75695284E5F}" type="datetimeFigureOut">
              <a:rPr lang="ru-RU" smtClean="0"/>
              <a:t>18.12.2020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DC7BC5B-CF5E-4750-90CE-6E28E9998B81}" type="slidenum">
              <a:rPr lang="ru-RU" smtClean="0"/>
              <a:t>‹#›</a:t>
            </a:fld>
            <a:endParaRPr lang="ru-RU"/>
          </a:p>
        </p:txBody>
      </p:sp>
    </p:spTree>
    <p:extLst>
      <p:ext uri="{BB962C8B-B14F-4D97-AF65-F5344CB8AC3E}">
        <p14:creationId xmlns:p14="http://schemas.microsoft.com/office/powerpoint/2010/main" val="38028840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0CE91FBC-C7DE-4118-B97D-E75695284E5F}" type="datetimeFigureOut">
              <a:rPr lang="ru-RU" smtClean="0"/>
              <a:t>18.12.2020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DC7BC5B-CF5E-4750-90CE-6E28E9998B81}" type="slidenum">
              <a:rPr lang="ru-RU" smtClean="0"/>
              <a:t>‹#›</a:t>
            </a:fld>
            <a:endParaRPr lang="ru-RU"/>
          </a:p>
        </p:txBody>
      </p:sp>
    </p:spTree>
    <p:extLst>
      <p:ext uri="{BB962C8B-B14F-4D97-AF65-F5344CB8AC3E}">
        <p14:creationId xmlns:p14="http://schemas.microsoft.com/office/powerpoint/2010/main" val="23957097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CE91FBC-C7DE-4118-B97D-E75695284E5F}" type="datetimeFigureOut">
              <a:rPr lang="ru-RU" smtClean="0"/>
              <a:t>18.12.2020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C7BC5B-CF5E-4750-90CE-6E28E9998B81}" type="slidenum">
              <a:rPr lang="ru-RU" smtClean="0"/>
              <a:t>‹#›</a:t>
            </a:fld>
            <a:endParaRPr lang="ru-RU"/>
          </a:p>
        </p:txBody>
      </p:sp>
    </p:spTree>
    <p:extLst>
      <p:ext uri="{BB962C8B-B14F-4D97-AF65-F5344CB8AC3E}">
        <p14:creationId xmlns:p14="http://schemas.microsoft.com/office/powerpoint/2010/main" val="4918252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Users\14\Desktop\0_75ef8_c7ad5121_XXXL-1024x71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2448"/>
            <a:ext cx="9202771" cy="688044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330545" y="476672"/>
            <a:ext cx="6626942" cy="523220"/>
          </a:xfrm>
          <a:prstGeom prst="rect">
            <a:avLst/>
          </a:prstGeom>
          <a:noFill/>
        </p:spPr>
        <p:txBody>
          <a:bodyPr wrap="none" rtlCol="0">
            <a:spAutoFit/>
          </a:bodyPr>
          <a:lstStyle/>
          <a:p>
            <a:pPr algn="ctr"/>
            <a:r>
              <a:rPr lang="ru-RU" sz="1400" b="1" dirty="0" smtClean="0">
                <a:solidFill>
                  <a:schemeClr val="accent5">
                    <a:lumMod val="50000"/>
                  </a:schemeClr>
                </a:solidFill>
                <a:latin typeface="Arial" panose="020B0604020202020204" pitchFamily="34" charset="0"/>
                <a:cs typeface="Arial" panose="020B0604020202020204" pitchFamily="34" charset="0"/>
              </a:rPr>
              <a:t>Муниципальное автономное дошкольное образовательное учреждение</a:t>
            </a:r>
          </a:p>
          <a:p>
            <a:pPr algn="ctr"/>
            <a:r>
              <a:rPr lang="ru-RU" sz="1400" b="1" dirty="0" smtClean="0">
                <a:solidFill>
                  <a:schemeClr val="accent5">
                    <a:lumMod val="50000"/>
                  </a:schemeClr>
                </a:solidFill>
                <a:latin typeface="Arial" panose="020B0604020202020204" pitchFamily="34" charset="0"/>
                <a:cs typeface="Arial" panose="020B0604020202020204" pitchFamily="34" charset="0"/>
              </a:rPr>
              <a:t>Детский сад № 3 «Светлячок»</a:t>
            </a:r>
            <a:endParaRPr lang="ru-RU" sz="1400" b="1" dirty="0">
              <a:solidFill>
                <a:schemeClr val="accent5">
                  <a:lumMod val="50000"/>
                </a:schemeClr>
              </a:solidFill>
              <a:latin typeface="Arial" panose="020B0604020202020204" pitchFamily="34" charset="0"/>
              <a:cs typeface="Arial" panose="020B0604020202020204" pitchFamily="34" charset="0"/>
            </a:endParaRPr>
          </a:p>
        </p:txBody>
      </p:sp>
      <p:sp>
        <p:nvSpPr>
          <p:cNvPr id="3" name="TextBox 2"/>
          <p:cNvSpPr txBox="1"/>
          <p:nvPr/>
        </p:nvSpPr>
        <p:spPr>
          <a:xfrm>
            <a:off x="1330545" y="2300924"/>
            <a:ext cx="6696744" cy="1446550"/>
          </a:xfrm>
          <a:prstGeom prst="rect">
            <a:avLst/>
          </a:prstGeom>
          <a:noFill/>
        </p:spPr>
        <p:txBody>
          <a:bodyPr wrap="square" rtlCol="0">
            <a:spAutoFit/>
          </a:bodyPr>
          <a:lstStyle/>
          <a:p>
            <a:pPr algn="ctr"/>
            <a:r>
              <a:rPr lang="ru-RU" sz="4400" b="1" dirty="0" smtClean="0">
                <a:solidFill>
                  <a:schemeClr val="accent3">
                    <a:lumMod val="50000"/>
                  </a:schemeClr>
                </a:solidFill>
              </a:rPr>
              <a:t>ЭКОЛОГИЧЕСКАЯ АКЦИЯ</a:t>
            </a:r>
          </a:p>
          <a:p>
            <a:pPr algn="ctr"/>
            <a:r>
              <a:rPr lang="ru-RU" sz="4400" b="1" dirty="0" smtClean="0">
                <a:solidFill>
                  <a:schemeClr val="accent3">
                    <a:lumMod val="50000"/>
                  </a:schemeClr>
                </a:solidFill>
              </a:rPr>
              <a:t>«ЁЛОЧКА, ЖИВИ!»</a:t>
            </a:r>
            <a:endParaRPr lang="ru-RU" sz="4400" b="1" dirty="0">
              <a:solidFill>
                <a:schemeClr val="accent3">
                  <a:lumMod val="50000"/>
                </a:schemeClr>
              </a:solidFill>
            </a:endParaRPr>
          </a:p>
        </p:txBody>
      </p:sp>
      <p:sp>
        <p:nvSpPr>
          <p:cNvPr id="4" name="TextBox 3"/>
          <p:cNvSpPr txBox="1"/>
          <p:nvPr/>
        </p:nvSpPr>
        <p:spPr>
          <a:xfrm>
            <a:off x="5220072" y="4058488"/>
            <a:ext cx="3547318" cy="1477328"/>
          </a:xfrm>
          <a:prstGeom prst="rect">
            <a:avLst/>
          </a:prstGeom>
          <a:noFill/>
        </p:spPr>
        <p:txBody>
          <a:bodyPr wrap="none" rtlCol="0">
            <a:spAutoFit/>
          </a:bodyPr>
          <a:lstStyle/>
          <a:p>
            <a:r>
              <a:rPr lang="ru-RU" b="1" dirty="0">
                <a:solidFill>
                  <a:schemeClr val="accent5">
                    <a:lumMod val="50000"/>
                  </a:schemeClr>
                </a:solidFill>
                <a:latin typeface="Arial" panose="020B0604020202020204" pitchFamily="34" charset="0"/>
                <a:cs typeface="Arial" panose="020B0604020202020204" pitchFamily="34" charset="0"/>
              </a:rPr>
              <a:t>а</a:t>
            </a:r>
            <a:r>
              <a:rPr lang="ru-RU" b="1" dirty="0" smtClean="0">
                <a:solidFill>
                  <a:schemeClr val="accent5">
                    <a:lumMod val="50000"/>
                  </a:schemeClr>
                </a:solidFill>
                <a:latin typeface="Arial" panose="020B0604020202020204" pitchFamily="34" charset="0"/>
                <a:cs typeface="Arial" panose="020B0604020202020204" pitchFamily="34" charset="0"/>
              </a:rPr>
              <a:t>вторы:</a:t>
            </a:r>
          </a:p>
          <a:p>
            <a:r>
              <a:rPr lang="ru-RU" b="1" dirty="0" smtClean="0">
                <a:solidFill>
                  <a:schemeClr val="accent5">
                    <a:lumMod val="50000"/>
                  </a:schemeClr>
                </a:solidFill>
                <a:latin typeface="Arial" panose="020B0604020202020204" pitchFamily="34" charset="0"/>
                <a:cs typeface="Arial" panose="020B0604020202020204" pitchFamily="34" charset="0"/>
              </a:rPr>
              <a:t>Борисова Т.А.</a:t>
            </a:r>
          </a:p>
          <a:p>
            <a:r>
              <a:rPr lang="ru-RU" b="1" dirty="0">
                <a:solidFill>
                  <a:schemeClr val="accent5">
                    <a:lumMod val="50000"/>
                  </a:schemeClr>
                </a:solidFill>
                <a:latin typeface="Arial" panose="020B0604020202020204" pitchFamily="34" charset="0"/>
                <a:cs typeface="Arial" panose="020B0604020202020204" pitchFamily="34" charset="0"/>
              </a:rPr>
              <a:t>м</a:t>
            </a:r>
            <a:r>
              <a:rPr lang="ru-RU" b="1" dirty="0" smtClean="0">
                <a:solidFill>
                  <a:schemeClr val="accent5">
                    <a:lumMod val="50000"/>
                  </a:schemeClr>
                </a:solidFill>
                <a:latin typeface="Arial" panose="020B0604020202020204" pitchFamily="34" charset="0"/>
                <a:cs typeface="Arial" panose="020B0604020202020204" pitchFamily="34" charset="0"/>
              </a:rPr>
              <a:t>узыкальный руководитель,</a:t>
            </a:r>
          </a:p>
          <a:p>
            <a:r>
              <a:rPr lang="ru-RU" b="1" dirty="0" smtClean="0">
                <a:solidFill>
                  <a:schemeClr val="accent5">
                    <a:lumMod val="50000"/>
                  </a:schemeClr>
                </a:solidFill>
                <a:latin typeface="Arial" panose="020B0604020202020204" pitchFamily="34" charset="0"/>
                <a:cs typeface="Arial" panose="020B0604020202020204" pitchFamily="34" charset="0"/>
              </a:rPr>
              <a:t>Ознобихина Н.В.</a:t>
            </a:r>
          </a:p>
          <a:p>
            <a:r>
              <a:rPr lang="ru-RU" b="1" dirty="0">
                <a:solidFill>
                  <a:schemeClr val="accent5">
                    <a:lumMod val="50000"/>
                  </a:schemeClr>
                </a:solidFill>
                <a:latin typeface="Arial" panose="020B0604020202020204" pitchFamily="34" charset="0"/>
                <a:cs typeface="Arial" panose="020B0604020202020204" pitchFamily="34" charset="0"/>
              </a:rPr>
              <a:t>и</a:t>
            </a:r>
            <a:r>
              <a:rPr lang="ru-RU" b="1" dirty="0" smtClean="0">
                <a:solidFill>
                  <a:schemeClr val="accent5">
                    <a:lumMod val="50000"/>
                  </a:schemeClr>
                </a:solidFill>
                <a:latin typeface="Arial" panose="020B0604020202020204" pitchFamily="34" charset="0"/>
                <a:cs typeface="Arial" panose="020B0604020202020204" pitchFamily="34" charset="0"/>
              </a:rPr>
              <a:t>нструктор по ФИЗО</a:t>
            </a:r>
            <a:endParaRPr lang="ru-RU" b="1" dirty="0">
              <a:solidFill>
                <a:schemeClr val="accent5">
                  <a:lumMod val="50000"/>
                </a:schemeClr>
              </a:solidFill>
              <a:latin typeface="Arial" panose="020B0604020202020204" pitchFamily="34" charset="0"/>
              <a:cs typeface="Arial" panose="020B0604020202020204" pitchFamily="34" charset="0"/>
            </a:endParaRPr>
          </a:p>
        </p:txBody>
      </p:sp>
      <p:sp>
        <p:nvSpPr>
          <p:cNvPr id="5" name="TextBox 4"/>
          <p:cNvSpPr txBox="1"/>
          <p:nvPr/>
        </p:nvSpPr>
        <p:spPr>
          <a:xfrm>
            <a:off x="3203848" y="6237312"/>
            <a:ext cx="3153447" cy="369332"/>
          </a:xfrm>
          <a:prstGeom prst="rect">
            <a:avLst/>
          </a:prstGeom>
          <a:noFill/>
        </p:spPr>
        <p:txBody>
          <a:bodyPr wrap="square" rtlCol="0">
            <a:spAutoFit/>
          </a:bodyPr>
          <a:lstStyle/>
          <a:p>
            <a:pPr algn="ctr"/>
            <a:r>
              <a:rPr lang="ru-RU" b="1" dirty="0">
                <a:solidFill>
                  <a:schemeClr val="accent5">
                    <a:lumMod val="50000"/>
                  </a:schemeClr>
                </a:solidFill>
                <a:latin typeface="Arial" panose="020B0604020202020204" pitchFamily="34" charset="0"/>
                <a:cs typeface="Arial" panose="020B0604020202020204" pitchFamily="34" charset="0"/>
              </a:rPr>
              <a:t>д</a:t>
            </a:r>
            <a:r>
              <a:rPr lang="ru-RU" b="1" dirty="0" smtClean="0">
                <a:solidFill>
                  <a:schemeClr val="accent5">
                    <a:lumMod val="50000"/>
                  </a:schemeClr>
                </a:solidFill>
                <a:latin typeface="Arial" panose="020B0604020202020204" pitchFamily="34" charset="0"/>
                <a:cs typeface="Arial" panose="020B0604020202020204" pitchFamily="34" charset="0"/>
              </a:rPr>
              <a:t>екабрь 2020 г.</a:t>
            </a:r>
            <a:endParaRPr lang="ru-RU" b="1" dirty="0">
              <a:solidFill>
                <a:schemeClr val="accent5">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394698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14\Desktop\0_75ef8_c7ad5121_XXXL-1024x71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90395"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2619649" y="1268760"/>
            <a:ext cx="6524351" cy="4093428"/>
          </a:xfrm>
          <a:prstGeom prst="rect">
            <a:avLst/>
          </a:prstGeom>
          <a:noFill/>
        </p:spPr>
        <p:txBody>
          <a:bodyPr wrap="square" rtlCol="0">
            <a:spAutoFit/>
          </a:bodyPr>
          <a:lstStyle/>
          <a:p>
            <a:pPr algn="ctr"/>
            <a:r>
              <a:rPr lang="ru-RU" sz="2000" b="1" dirty="0" smtClean="0">
                <a:solidFill>
                  <a:schemeClr val="accent3">
                    <a:lumMod val="50000"/>
                  </a:schemeClr>
                </a:solidFill>
                <a:latin typeface="Arial" panose="020B0604020202020204" pitchFamily="34" charset="0"/>
                <a:cs typeface="Arial" panose="020B0604020202020204" pitchFamily="34" charset="0"/>
              </a:rPr>
              <a:t>Мы в садике нашем дружно живём:</a:t>
            </a:r>
            <a:br>
              <a:rPr lang="ru-RU" sz="2000" b="1" dirty="0" smtClean="0">
                <a:solidFill>
                  <a:schemeClr val="accent3">
                    <a:lumMod val="50000"/>
                  </a:schemeClr>
                </a:solidFill>
                <a:latin typeface="Arial" panose="020B0604020202020204" pitchFamily="34" charset="0"/>
                <a:cs typeface="Arial" panose="020B0604020202020204" pitchFamily="34" charset="0"/>
              </a:rPr>
            </a:br>
            <a:r>
              <a:rPr lang="ru-RU" sz="2000" b="1" dirty="0" smtClean="0">
                <a:solidFill>
                  <a:schemeClr val="accent3">
                    <a:lumMod val="50000"/>
                  </a:schemeClr>
                </a:solidFill>
                <a:latin typeface="Arial" panose="020B0604020202020204" pitchFamily="34" charset="0"/>
                <a:cs typeface="Arial" panose="020B0604020202020204" pitchFamily="34" charset="0"/>
              </a:rPr>
              <a:t>Играем, и много всего узнаём.</a:t>
            </a:r>
          </a:p>
          <a:p>
            <a:pPr algn="ctr"/>
            <a:r>
              <a:rPr lang="ru-RU" sz="2000" b="1" dirty="0" smtClean="0">
                <a:solidFill>
                  <a:schemeClr val="accent3">
                    <a:lumMod val="50000"/>
                  </a:schemeClr>
                </a:solidFill>
                <a:latin typeface="Arial" panose="020B0604020202020204" pitchFamily="34" charset="0"/>
                <a:cs typeface="Arial" panose="020B0604020202020204" pitchFamily="34" charset="0"/>
              </a:rPr>
              <a:t>О том, что полезно, о том, что нельзя,</a:t>
            </a:r>
            <a:br>
              <a:rPr lang="ru-RU" sz="2000" b="1" dirty="0" smtClean="0">
                <a:solidFill>
                  <a:schemeClr val="accent3">
                    <a:lumMod val="50000"/>
                  </a:schemeClr>
                </a:solidFill>
                <a:latin typeface="Arial" panose="020B0604020202020204" pitchFamily="34" charset="0"/>
                <a:cs typeface="Arial" panose="020B0604020202020204" pitchFamily="34" charset="0"/>
              </a:rPr>
            </a:br>
            <a:r>
              <a:rPr lang="ru-RU" sz="2000" b="1" dirty="0" smtClean="0">
                <a:solidFill>
                  <a:schemeClr val="accent3">
                    <a:lumMod val="50000"/>
                  </a:schemeClr>
                </a:solidFill>
                <a:latin typeface="Arial" panose="020B0604020202020204" pitchFamily="34" charset="0"/>
                <a:cs typeface="Arial" panose="020B0604020202020204" pitchFamily="34" charset="0"/>
              </a:rPr>
              <a:t>О том, что случиться может беда!</a:t>
            </a:r>
          </a:p>
          <a:p>
            <a:pPr algn="ctr"/>
            <a:r>
              <a:rPr lang="ru-RU" sz="2000" b="1" dirty="0" smtClean="0">
                <a:solidFill>
                  <a:schemeClr val="accent3">
                    <a:lumMod val="50000"/>
                  </a:schemeClr>
                </a:solidFill>
                <a:latin typeface="Arial" panose="020B0604020202020204" pitchFamily="34" charset="0"/>
                <a:cs typeface="Arial" panose="020B0604020202020204" pitchFamily="34" charset="0"/>
              </a:rPr>
              <a:t>Ёлочки гибнут в нашем лесу:</a:t>
            </a:r>
            <a:br>
              <a:rPr lang="ru-RU" sz="2000" b="1" dirty="0" smtClean="0">
                <a:solidFill>
                  <a:schemeClr val="accent3">
                    <a:lumMod val="50000"/>
                  </a:schemeClr>
                </a:solidFill>
                <a:latin typeface="Arial" panose="020B0604020202020204" pitchFamily="34" charset="0"/>
                <a:cs typeface="Arial" panose="020B0604020202020204" pitchFamily="34" charset="0"/>
              </a:rPr>
            </a:br>
            <a:r>
              <a:rPr lang="ru-RU" sz="2000" b="1" dirty="0" smtClean="0">
                <a:solidFill>
                  <a:schemeClr val="accent3">
                    <a:lumMod val="50000"/>
                  </a:schemeClr>
                </a:solidFill>
                <a:latin typeface="Arial" panose="020B0604020202020204" pitchFamily="34" charset="0"/>
                <a:cs typeface="Arial" panose="020B0604020202020204" pitchFamily="34" charset="0"/>
              </a:rPr>
              <a:t>Люди срубают, домой их несут.</a:t>
            </a:r>
          </a:p>
          <a:p>
            <a:pPr algn="ctr"/>
            <a:r>
              <a:rPr lang="ru-RU" sz="2000" b="1" dirty="0" smtClean="0">
                <a:solidFill>
                  <a:schemeClr val="accent3">
                    <a:lumMod val="50000"/>
                  </a:schemeClr>
                </a:solidFill>
                <a:latin typeface="Arial" panose="020B0604020202020204" pitchFamily="34" charset="0"/>
                <a:cs typeface="Arial" panose="020B0604020202020204" pitchFamily="34" charset="0"/>
              </a:rPr>
              <a:t>Что делать?</a:t>
            </a:r>
            <a:br>
              <a:rPr lang="ru-RU" sz="2000" b="1" dirty="0" smtClean="0">
                <a:solidFill>
                  <a:schemeClr val="accent3">
                    <a:lumMod val="50000"/>
                  </a:schemeClr>
                </a:solidFill>
                <a:latin typeface="Arial" panose="020B0604020202020204" pitchFamily="34" charset="0"/>
                <a:cs typeface="Arial" panose="020B0604020202020204" pitchFamily="34" charset="0"/>
              </a:rPr>
            </a:br>
            <a:r>
              <a:rPr lang="ru-RU" sz="2000" b="1" dirty="0" smtClean="0">
                <a:solidFill>
                  <a:schemeClr val="accent3">
                    <a:lumMod val="50000"/>
                  </a:schemeClr>
                </a:solidFill>
                <a:latin typeface="Arial" panose="020B0604020202020204" pitchFamily="34" charset="0"/>
                <a:cs typeface="Arial" panose="020B0604020202020204" pitchFamily="34" charset="0"/>
              </a:rPr>
              <a:t>Не можем мы больше молчать!</a:t>
            </a:r>
          </a:p>
          <a:p>
            <a:pPr algn="ctr"/>
            <a:r>
              <a:rPr lang="ru-RU" sz="2000" b="1" dirty="0" smtClean="0">
                <a:solidFill>
                  <a:schemeClr val="accent3">
                    <a:lumMod val="50000"/>
                  </a:schemeClr>
                </a:solidFill>
                <a:latin typeface="Arial" panose="020B0604020202020204" pitchFamily="34" charset="0"/>
                <a:cs typeface="Arial" panose="020B0604020202020204" pitchFamily="34" charset="0"/>
              </a:rPr>
              <a:t>Решили листовки мы всем раздавать.</a:t>
            </a:r>
          </a:p>
          <a:p>
            <a:pPr algn="ctr"/>
            <a:r>
              <a:rPr lang="ru-RU" sz="2000" b="1" dirty="0" smtClean="0">
                <a:solidFill>
                  <a:schemeClr val="accent3">
                    <a:lumMod val="50000"/>
                  </a:schemeClr>
                </a:solidFill>
                <a:latin typeface="Arial" panose="020B0604020202020204" pitchFamily="34" charset="0"/>
                <a:cs typeface="Arial" panose="020B0604020202020204" pitchFamily="34" charset="0"/>
              </a:rPr>
              <a:t>Мы в них рассказали, как делать нельзя,</a:t>
            </a:r>
            <a:br>
              <a:rPr lang="ru-RU" sz="2000" b="1" dirty="0" smtClean="0">
                <a:solidFill>
                  <a:schemeClr val="accent3">
                    <a:lumMod val="50000"/>
                  </a:schemeClr>
                </a:solidFill>
                <a:latin typeface="Arial" panose="020B0604020202020204" pitchFamily="34" charset="0"/>
                <a:cs typeface="Arial" panose="020B0604020202020204" pitchFamily="34" charset="0"/>
              </a:rPr>
            </a:br>
            <a:r>
              <a:rPr lang="ru-RU" sz="2000" b="1" dirty="0" smtClean="0">
                <a:solidFill>
                  <a:schemeClr val="accent3">
                    <a:lumMod val="50000"/>
                  </a:schemeClr>
                </a:solidFill>
                <a:latin typeface="Arial" panose="020B0604020202020204" pitchFamily="34" charset="0"/>
                <a:cs typeface="Arial" panose="020B0604020202020204" pitchFamily="34" charset="0"/>
              </a:rPr>
              <a:t>Что может случиться большая беда.</a:t>
            </a:r>
          </a:p>
          <a:p>
            <a:pPr algn="ctr"/>
            <a:r>
              <a:rPr lang="ru-RU" sz="2000" b="1" dirty="0" smtClean="0">
                <a:solidFill>
                  <a:schemeClr val="accent3">
                    <a:lumMod val="50000"/>
                  </a:schemeClr>
                </a:solidFill>
                <a:latin typeface="Arial" panose="020B0604020202020204" pitchFamily="34" charset="0"/>
                <a:cs typeface="Arial" panose="020B0604020202020204" pitchFamily="34" charset="0"/>
              </a:rPr>
              <a:t>Что нужно природу беречь и хранить,</a:t>
            </a:r>
            <a:br>
              <a:rPr lang="ru-RU" sz="2000" b="1" dirty="0" smtClean="0">
                <a:solidFill>
                  <a:schemeClr val="accent3">
                    <a:lumMod val="50000"/>
                  </a:schemeClr>
                </a:solidFill>
                <a:latin typeface="Arial" panose="020B0604020202020204" pitchFamily="34" charset="0"/>
                <a:cs typeface="Arial" panose="020B0604020202020204" pitchFamily="34" charset="0"/>
              </a:rPr>
            </a:br>
            <a:r>
              <a:rPr lang="ru-RU" sz="2000" b="1" dirty="0" smtClean="0">
                <a:solidFill>
                  <a:schemeClr val="accent3">
                    <a:lumMod val="50000"/>
                  </a:schemeClr>
                </a:solidFill>
                <a:latin typeface="Arial" panose="020B0604020202020204" pitchFamily="34" charset="0"/>
                <a:cs typeface="Arial" panose="020B0604020202020204" pitchFamily="34" charset="0"/>
              </a:rPr>
              <a:t>А ёлочку можно на рынке купить.</a:t>
            </a:r>
            <a:endParaRPr lang="ru-RU" sz="2000" b="1" dirty="0">
              <a:solidFill>
                <a:schemeClr val="accent3">
                  <a:lumMod val="50000"/>
                </a:schemeClr>
              </a:solidFill>
              <a:latin typeface="Arial" panose="020B0604020202020204" pitchFamily="34" charset="0"/>
              <a:cs typeface="Arial" panose="020B0604020202020204" pitchFamily="34" charset="0"/>
            </a:endParaRPr>
          </a:p>
        </p:txBody>
      </p:sp>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1396" y="525522"/>
            <a:ext cx="2740444" cy="4343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027375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14\Desktop\0_75ef8_c7ad5121_XXXL-1024x71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3619" y="476671"/>
            <a:ext cx="3818341" cy="50911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99992" y="1652244"/>
            <a:ext cx="4284712" cy="41850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4139952" y="476671"/>
            <a:ext cx="5220208" cy="707886"/>
          </a:xfrm>
          <a:prstGeom prst="rect">
            <a:avLst/>
          </a:prstGeom>
          <a:noFill/>
        </p:spPr>
        <p:txBody>
          <a:bodyPr wrap="square" rtlCol="0">
            <a:spAutoFit/>
          </a:bodyPr>
          <a:lstStyle/>
          <a:p>
            <a:pPr algn="ctr"/>
            <a:r>
              <a:rPr lang="ru-RU" sz="2000" b="1" dirty="0" smtClean="0">
                <a:solidFill>
                  <a:schemeClr val="accent3">
                    <a:lumMod val="50000"/>
                  </a:schemeClr>
                </a:solidFill>
                <a:latin typeface="Arial" panose="020B0604020202020204" pitchFamily="34" charset="0"/>
                <a:cs typeface="Arial" panose="020B0604020202020204" pitchFamily="34" charset="0"/>
              </a:rPr>
              <a:t>Рита и Даша первыми стали,</a:t>
            </a:r>
          </a:p>
          <a:p>
            <a:pPr algn="ctr"/>
            <a:r>
              <a:rPr lang="ru-RU" sz="2000" b="1" dirty="0" smtClean="0">
                <a:solidFill>
                  <a:schemeClr val="accent3">
                    <a:lumMod val="50000"/>
                  </a:schemeClr>
                </a:solidFill>
                <a:latin typeface="Arial" panose="020B0604020202020204" pitchFamily="34" charset="0"/>
                <a:cs typeface="Arial" panose="020B0604020202020204" pitchFamily="34" charset="0"/>
              </a:rPr>
              <a:t>Кто наши листовки прохожим раздали.</a:t>
            </a:r>
            <a:endParaRPr lang="ru-RU" sz="2000" b="1" dirty="0">
              <a:solidFill>
                <a:schemeClr val="accent3">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14225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14\Desktop\0_75ef8_c7ad5121_XXXL-1024x71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6552" y="0"/>
            <a:ext cx="9753600" cy="6829425"/>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436" y="1052736"/>
            <a:ext cx="3471308" cy="4628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3347864" y="692696"/>
            <a:ext cx="5616624" cy="707886"/>
          </a:xfrm>
          <a:prstGeom prst="rect">
            <a:avLst/>
          </a:prstGeom>
          <a:noFill/>
        </p:spPr>
        <p:txBody>
          <a:bodyPr wrap="square" rtlCol="0">
            <a:spAutoFit/>
          </a:bodyPr>
          <a:lstStyle/>
          <a:p>
            <a:pPr algn="ctr"/>
            <a:r>
              <a:rPr lang="ru-RU" sz="2000" b="1" dirty="0" smtClean="0">
                <a:solidFill>
                  <a:schemeClr val="accent3">
                    <a:lumMod val="50000"/>
                  </a:schemeClr>
                </a:solidFill>
                <a:latin typeface="Arial" panose="020B0604020202020204" pitchFamily="34" charset="0"/>
                <a:cs typeface="Arial" panose="020B0604020202020204" pitchFamily="34" charset="0"/>
              </a:rPr>
              <a:t>А это  </a:t>
            </a:r>
            <a:r>
              <a:rPr lang="ru-RU" sz="2000" b="1" dirty="0" err="1" smtClean="0">
                <a:solidFill>
                  <a:schemeClr val="accent3">
                    <a:lumMod val="50000"/>
                  </a:schemeClr>
                </a:solidFill>
                <a:latin typeface="Arial" panose="020B0604020202020204" pitchFamily="34" charset="0"/>
                <a:cs typeface="Arial" panose="020B0604020202020204" pitchFamily="34" charset="0"/>
              </a:rPr>
              <a:t>Настюша</a:t>
            </a:r>
            <a:r>
              <a:rPr lang="ru-RU" sz="2000" b="1" dirty="0" smtClean="0">
                <a:solidFill>
                  <a:schemeClr val="accent3">
                    <a:lumMod val="50000"/>
                  </a:schemeClr>
                </a:solidFill>
                <a:latin typeface="Arial" panose="020B0604020202020204" pitchFamily="34" charset="0"/>
                <a:cs typeface="Arial" panose="020B0604020202020204" pitchFamily="34" charset="0"/>
              </a:rPr>
              <a:t> листовку даёт:</a:t>
            </a:r>
            <a:br>
              <a:rPr lang="ru-RU" sz="2000" b="1" dirty="0" smtClean="0">
                <a:solidFill>
                  <a:schemeClr val="accent3">
                    <a:lumMod val="50000"/>
                  </a:schemeClr>
                </a:solidFill>
                <a:latin typeface="Arial" panose="020B0604020202020204" pitchFamily="34" charset="0"/>
                <a:cs typeface="Arial" panose="020B0604020202020204" pitchFamily="34" charset="0"/>
              </a:rPr>
            </a:br>
            <a:r>
              <a:rPr lang="ru-RU" sz="2000" b="1" dirty="0" smtClean="0">
                <a:solidFill>
                  <a:schemeClr val="accent3">
                    <a:lumMod val="50000"/>
                  </a:schemeClr>
                </a:solidFill>
                <a:latin typeface="Arial" panose="020B0604020202020204" pitchFamily="34" charset="0"/>
                <a:cs typeface="Arial" panose="020B0604020202020204" pitchFamily="34" charset="0"/>
              </a:rPr>
              <a:t>Читайте, учитесь, взрослый народ!</a:t>
            </a:r>
            <a:endParaRPr lang="ru-RU" sz="2000" b="1" dirty="0">
              <a:solidFill>
                <a:schemeClr val="accent3">
                  <a:lumMod val="50000"/>
                </a:schemeClr>
              </a:solidFill>
              <a:latin typeface="Arial" panose="020B0604020202020204" pitchFamily="34" charset="0"/>
              <a:cs typeface="Arial" panose="020B0604020202020204" pitchFamily="34" charset="0"/>
            </a:endParaRPr>
          </a:p>
        </p:txBody>
      </p:sp>
      <p:sp>
        <p:nvSpPr>
          <p:cNvPr id="3" name="TextBox 2"/>
          <p:cNvSpPr txBox="1"/>
          <p:nvPr/>
        </p:nvSpPr>
        <p:spPr>
          <a:xfrm>
            <a:off x="3563888" y="1628800"/>
            <a:ext cx="5040560" cy="2862322"/>
          </a:xfrm>
          <a:prstGeom prst="rect">
            <a:avLst/>
          </a:prstGeom>
          <a:noFill/>
        </p:spPr>
        <p:txBody>
          <a:bodyPr wrap="square" rtlCol="0">
            <a:spAutoFit/>
          </a:bodyPr>
          <a:lstStyle/>
          <a:p>
            <a:r>
              <a:rPr lang="ru-RU" b="1" dirty="0">
                <a:solidFill>
                  <a:schemeClr val="accent5">
                    <a:lumMod val="50000"/>
                  </a:schemeClr>
                </a:solidFill>
                <a:latin typeface="Arial" panose="020B0604020202020204" pitchFamily="34" charset="0"/>
                <a:cs typeface="Arial" panose="020B0604020202020204" pitchFamily="34" charset="0"/>
              </a:rPr>
              <a:t>НЕ рубите её, а оставьте в лесу,-</a:t>
            </a:r>
            <a:endParaRPr lang="ru-RU" dirty="0">
              <a:solidFill>
                <a:schemeClr val="accent5">
                  <a:lumMod val="50000"/>
                </a:schemeClr>
              </a:solidFill>
              <a:latin typeface="Arial" panose="020B0604020202020204" pitchFamily="34" charset="0"/>
              <a:cs typeface="Arial" panose="020B0604020202020204" pitchFamily="34" charset="0"/>
            </a:endParaRPr>
          </a:p>
          <a:p>
            <a:r>
              <a:rPr lang="ru-RU" b="1" dirty="0">
                <a:solidFill>
                  <a:schemeClr val="accent5">
                    <a:lumMod val="50000"/>
                  </a:schemeClr>
                </a:solidFill>
                <a:latin typeface="Arial" panose="020B0604020202020204" pitchFamily="34" charset="0"/>
                <a:cs typeface="Arial" panose="020B0604020202020204" pitchFamily="34" charset="0"/>
              </a:rPr>
              <a:t>Я вам запах еловый в горсти принесу,</a:t>
            </a:r>
            <a:endParaRPr lang="ru-RU" dirty="0">
              <a:solidFill>
                <a:schemeClr val="accent5">
                  <a:lumMod val="50000"/>
                </a:schemeClr>
              </a:solidFill>
              <a:latin typeface="Arial" panose="020B0604020202020204" pitchFamily="34" charset="0"/>
              <a:cs typeface="Arial" panose="020B0604020202020204" pitchFamily="34" charset="0"/>
            </a:endParaRPr>
          </a:p>
          <a:p>
            <a:r>
              <a:rPr lang="ru-RU" b="1" dirty="0">
                <a:solidFill>
                  <a:schemeClr val="accent5">
                    <a:lumMod val="50000"/>
                  </a:schemeClr>
                </a:solidFill>
                <a:latin typeface="Arial" panose="020B0604020202020204" pitchFamily="34" charset="0"/>
                <a:cs typeface="Arial" panose="020B0604020202020204" pitchFamily="34" charset="0"/>
              </a:rPr>
              <a:t>А шаров разноцветных сверкающий звон</a:t>
            </a:r>
            <a:endParaRPr lang="ru-RU" dirty="0">
              <a:solidFill>
                <a:schemeClr val="accent5">
                  <a:lumMod val="50000"/>
                </a:schemeClr>
              </a:solidFill>
              <a:latin typeface="Arial" panose="020B0604020202020204" pitchFamily="34" charset="0"/>
              <a:cs typeface="Arial" panose="020B0604020202020204" pitchFamily="34" charset="0"/>
            </a:endParaRPr>
          </a:p>
          <a:p>
            <a:r>
              <a:rPr lang="ru-RU" b="1" dirty="0">
                <a:solidFill>
                  <a:schemeClr val="accent5">
                    <a:lumMod val="50000"/>
                  </a:schemeClr>
                </a:solidFill>
                <a:latin typeface="Arial" panose="020B0604020202020204" pitchFamily="34" charset="0"/>
                <a:cs typeface="Arial" panose="020B0604020202020204" pitchFamily="34" charset="0"/>
              </a:rPr>
              <a:t>Пусть наполнит звучаньем хрустальный плафон.</a:t>
            </a:r>
            <a:endParaRPr lang="ru-RU" dirty="0">
              <a:solidFill>
                <a:schemeClr val="accent5">
                  <a:lumMod val="50000"/>
                </a:schemeClr>
              </a:solidFill>
              <a:latin typeface="Arial" panose="020B0604020202020204" pitchFamily="34" charset="0"/>
              <a:cs typeface="Arial" panose="020B0604020202020204" pitchFamily="34" charset="0"/>
            </a:endParaRPr>
          </a:p>
          <a:p>
            <a:r>
              <a:rPr lang="ru-RU" b="1" dirty="0">
                <a:solidFill>
                  <a:schemeClr val="accent5">
                    <a:lumMod val="50000"/>
                  </a:schemeClr>
                </a:solidFill>
                <a:latin typeface="Arial" panose="020B0604020202020204" pitchFamily="34" charset="0"/>
                <a:cs typeface="Arial" panose="020B0604020202020204" pitchFamily="34" charset="0"/>
              </a:rPr>
              <a:t>Будут свечи, хлопушки, огни, серпантин</a:t>
            </a:r>
            <a:endParaRPr lang="ru-RU" dirty="0">
              <a:solidFill>
                <a:schemeClr val="accent5">
                  <a:lumMod val="50000"/>
                </a:schemeClr>
              </a:solidFill>
              <a:latin typeface="Arial" panose="020B0604020202020204" pitchFamily="34" charset="0"/>
              <a:cs typeface="Arial" panose="020B0604020202020204" pitchFamily="34" charset="0"/>
            </a:endParaRPr>
          </a:p>
          <a:p>
            <a:r>
              <a:rPr lang="ru-RU" b="1" dirty="0">
                <a:solidFill>
                  <a:schemeClr val="accent5">
                    <a:lumMod val="50000"/>
                  </a:schemeClr>
                </a:solidFill>
                <a:latin typeface="Arial" panose="020B0604020202020204" pitchFamily="34" charset="0"/>
                <a:cs typeface="Arial" panose="020B0604020202020204" pitchFamily="34" charset="0"/>
              </a:rPr>
              <a:t>Ну, а елку мы сами в лесу навестим…</a:t>
            </a:r>
            <a:endParaRPr lang="ru-RU" dirty="0">
              <a:solidFill>
                <a:schemeClr val="accent5">
                  <a:lumMod val="50000"/>
                </a:schemeClr>
              </a:solidFill>
              <a:latin typeface="Arial" panose="020B0604020202020204" pitchFamily="34" charset="0"/>
              <a:cs typeface="Arial" panose="020B0604020202020204" pitchFamily="34" charset="0"/>
            </a:endParaRPr>
          </a:p>
          <a:p>
            <a:r>
              <a:rPr lang="ru-RU" b="1" dirty="0">
                <a:solidFill>
                  <a:schemeClr val="accent5">
                    <a:lumMod val="50000"/>
                  </a:schemeClr>
                </a:solidFill>
                <a:latin typeface="Arial" panose="020B0604020202020204" pitchFamily="34" charset="0"/>
                <a:cs typeface="Arial" panose="020B0604020202020204" pitchFamily="34" charset="0"/>
              </a:rPr>
              <a:t>Погрустим в тишине, помечтаем о ней-</a:t>
            </a:r>
            <a:endParaRPr lang="ru-RU" dirty="0">
              <a:solidFill>
                <a:schemeClr val="accent5">
                  <a:lumMod val="50000"/>
                </a:schemeClr>
              </a:solidFill>
              <a:latin typeface="Arial" panose="020B0604020202020204" pitchFamily="34" charset="0"/>
              <a:cs typeface="Arial" panose="020B0604020202020204" pitchFamily="34" charset="0"/>
            </a:endParaRPr>
          </a:p>
          <a:p>
            <a:r>
              <a:rPr lang="ru-RU" b="1" dirty="0">
                <a:solidFill>
                  <a:schemeClr val="accent5">
                    <a:lumMod val="50000"/>
                  </a:schemeClr>
                </a:solidFill>
                <a:latin typeface="Arial" panose="020B0604020202020204" pitchFamily="34" charset="0"/>
                <a:cs typeface="Arial" panose="020B0604020202020204" pitchFamily="34" charset="0"/>
              </a:rPr>
              <a:t>Там ,где россыпь иголок и множество пней.</a:t>
            </a:r>
            <a:endParaRPr lang="ru-RU" dirty="0">
              <a:solidFill>
                <a:schemeClr val="accent5">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075337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14\Desktop\0_75ef8_c7ad5121_XXXL-1024x71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91567"/>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11321" t="-1702" r="12500" b="1702"/>
          <a:stretch/>
        </p:blipFill>
        <p:spPr bwMode="auto">
          <a:xfrm>
            <a:off x="4875237" y="1268760"/>
            <a:ext cx="3977580" cy="51357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271626" y="692696"/>
            <a:ext cx="8548846" cy="707886"/>
          </a:xfrm>
          <a:prstGeom prst="rect">
            <a:avLst/>
          </a:prstGeom>
          <a:noFill/>
        </p:spPr>
        <p:txBody>
          <a:bodyPr wrap="square" rtlCol="0">
            <a:spAutoFit/>
          </a:bodyPr>
          <a:lstStyle/>
          <a:p>
            <a:pPr algn="ctr"/>
            <a:r>
              <a:rPr lang="ru-RU" sz="2000" b="1" dirty="0" smtClean="0">
                <a:solidFill>
                  <a:srgbClr val="00B050"/>
                </a:solidFill>
                <a:latin typeface="Arial" panose="020B0604020202020204" pitchFamily="34" charset="0"/>
                <a:cs typeface="Arial" panose="020B0604020202020204" pitchFamily="34" charset="0"/>
              </a:rPr>
              <a:t> </a:t>
            </a:r>
            <a:r>
              <a:rPr lang="ru-RU" sz="2000" b="1" dirty="0" smtClean="0">
                <a:solidFill>
                  <a:schemeClr val="accent3">
                    <a:lumMod val="50000"/>
                  </a:schemeClr>
                </a:solidFill>
                <a:latin typeface="Arial" panose="020B0604020202020204" pitchFamily="34" charset="0"/>
                <a:cs typeface="Arial" panose="020B0604020202020204" pitchFamily="34" charset="0"/>
              </a:rPr>
              <a:t>Кто – то сразу внимательно всё прочитал,</a:t>
            </a:r>
            <a:br>
              <a:rPr lang="ru-RU" sz="2000" b="1" dirty="0" smtClean="0">
                <a:solidFill>
                  <a:schemeClr val="accent3">
                    <a:lumMod val="50000"/>
                  </a:schemeClr>
                </a:solidFill>
                <a:latin typeface="Arial" panose="020B0604020202020204" pitchFamily="34" charset="0"/>
                <a:cs typeface="Arial" panose="020B0604020202020204" pitchFamily="34" charset="0"/>
              </a:rPr>
            </a:br>
            <a:r>
              <a:rPr lang="ru-RU" sz="2000" b="1" dirty="0" smtClean="0">
                <a:solidFill>
                  <a:schemeClr val="accent3">
                    <a:lumMod val="50000"/>
                  </a:schemeClr>
                </a:solidFill>
                <a:latin typeface="Arial" panose="020B0604020202020204" pitchFamily="34" charset="0"/>
                <a:cs typeface="Arial" panose="020B0604020202020204" pitchFamily="34" charset="0"/>
              </a:rPr>
              <a:t>И много полезного  раз – и узнал!</a:t>
            </a:r>
            <a:endParaRPr lang="ru-RU" sz="2000" b="1" dirty="0">
              <a:solidFill>
                <a:schemeClr val="accent3">
                  <a:lumMod val="50000"/>
                </a:schemeClr>
              </a:solidFill>
              <a:latin typeface="Arial" panose="020B0604020202020204" pitchFamily="34" charset="0"/>
              <a:cs typeface="Arial" panose="020B0604020202020204" pitchFamily="34" charset="0"/>
            </a:endParaRPr>
          </a:p>
        </p:txBody>
      </p:sp>
      <p:sp>
        <p:nvSpPr>
          <p:cNvPr id="5" name="TextBox 4"/>
          <p:cNvSpPr txBox="1"/>
          <p:nvPr/>
        </p:nvSpPr>
        <p:spPr>
          <a:xfrm>
            <a:off x="827584" y="1628800"/>
            <a:ext cx="3888432" cy="5078313"/>
          </a:xfrm>
          <a:prstGeom prst="rect">
            <a:avLst/>
          </a:prstGeom>
          <a:noFill/>
        </p:spPr>
        <p:txBody>
          <a:bodyPr wrap="square" rtlCol="0">
            <a:spAutoFit/>
          </a:bodyPr>
          <a:lstStyle/>
          <a:p>
            <a:r>
              <a:rPr lang="ru-RU" b="1" dirty="0">
                <a:solidFill>
                  <a:schemeClr val="accent5">
                    <a:lumMod val="50000"/>
                  </a:schemeClr>
                </a:solidFill>
              </a:rPr>
              <a:t>Приближается Новый год. Символом этого праздника является зеленая красавица, которую вы после 14 января выбросите. Возле наших домов будут опять образованы целые кладбища убитых лесов. Зачем? Ведь хвойные деревья растут десятки и более лет. Не лучше ли собрать деньги на искусственную елку, зато встречать новогодние праздники она будет с вами всю жизнь и перейдет по наследству. Или сделать букет из сосновых веток, который придает комнате аромат, а оригинальность композиции будет соответствовать вашим фантазиям.</a:t>
            </a:r>
            <a:endParaRPr lang="ru-RU" dirty="0">
              <a:solidFill>
                <a:schemeClr val="accent5">
                  <a:lumMod val="50000"/>
                </a:schemeClr>
              </a:solidFill>
            </a:endParaRPr>
          </a:p>
          <a:p>
            <a:r>
              <a:rPr lang="ru-RU" b="1" dirty="0">
                <a:solidFill>
                  <a:schemeClr val="accent5">
                    <a:lumMod val="50000"/>
                  </a:schemeClr>
                </a:solidFill>
              </a:rPr>
              <a:t>Сберегите зеленую красавицу!</a:t>
            </a:r>
            <a:endParaRPr lang="ru-RU" dirty="0">
              <a:solidFill>
                <a:schemeClr val="accent5">
                  <a:lumMod val="50000"/>
                </a:schemeClr>
              </a:solidFill>
            </a:endParaRPr>
          </a:p>
        </p:txBody>
      </p:sp>
    </p:spTree>
    <p:extLst>
      <p:ext uri="{BB962C8B-B14F-4D97-AF65-F5344CB8AC3E}">
        <p14:creationId xmlns:p14="http://schemas.microsoft.com/office/powerpoint/2010/main" val="9452403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14\Desktop\0_75ef8_c7ad5121_XXXL-1024x71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1484784"/>
            <a:ext cx="3888432" cy="5184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04048" y="548679"/>
            <a:ext cx="3913682" cy="52182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395537" y="332656"/>
            <a:ext cx="4176464" cy="1015663"/>
          </a:xfrm>
          <a:prstGeom prst="rect">
            <a:avLst/>
          </a:prstGeom>
          <a:noFill/>
        </p:spPr>
        <p:txBody>
          <a:bodyPr wrap="square" rtlCol="0">
            <a:spAutoFit/>
          </a:bodyPr>
          <a:lstStyle/>
          <a:p>
            <a:pPr algn="ctr"/>
            <a:r>
              <a:rPr lang="ru-RU" sz="2000" b="1" dirty="0" smtClean="0">
                <a:solidFill>
                  <a:schemeClr val="accent3">
                    <a:lumMod val="50000"/>
                  </a:schemeClr>
                </a:solidFill>
                <a:latin typeface="Arial" panose="020B0604020202020204" pitchFamily="34" charset="0"/>
                <a:cs typeface="Arial" panose="020B0604020202020204" pitchFamily="34" charset="0"/>
              </a:rPr>
              <a:t>Милана и Тёма, брат и сестра.</a:t>
            </a:r>
          </a:p>
          <a:p>
            <a:pPr algn="ctr"/>
            <a:r>
              <a:rPr lang="ru-RU" sz="2000" b="1" dirty="0" smtClean="0">
                <a:solidFill>
                  <a:schemeClr val="accent3">
                    <a:lumMod val="50000"/>
                  </a:schemeClr>
                </a:solidFill>
                <a:latin typeface="Arial" panose="020B0604020202020204" pitchFamily="34" charset="0"/>
                <a:cs typeface="Arial" panose="020B0604020202020204" pitchFamily="34" charset="0"/>
              </a:rPr>
              <a:t>Возраст  пусть разный, забота одна!</a:t>
            </a:r>
            <a:endParaRPr lang="ru-RU" sz="2000" b="1" dirty="0">
              <a:solidFill>
                <a:schemeClr val="accent3">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834530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14\Desktop\0_75ef8_c7ad5121_XXXL-1024x71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97280" cy="6857999"/>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25199" y="1429643"/>
            <a:ext cx="3596060" cy="47947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457808" y="476672"/>
            <a:ext cx="8434672" cy="707886"/>
          </a:xfrm>
          <a:prstGeom prst="rect">
            <a:avLst/>
          </a:prstGeom>
          <a:noFill/>
        </p:spPr>
        <p:txBody>
          <a:bodyPr wrap="square" rtlCol="0">
            <a:spAutoFit/>
          </a:bodyPr>
          <a:lstStyle/>
          <a:p>
            <a:pPr algn="ctr"/>
            <a:r>
              <a:rPr lang="ru-RU" sz="2000" b="1" dirty="0" smtClean="0">
                <a:solidFill>
                  <a:srgbClr val="00B050"/>
                </a:solidFill>
                <a:latin typeface="Arial" panose="020B0604020202020204" pitchFamily="34" charset="0"/>
                <a:cs typeface="Arial" panose="020B0604020202020204" pitchFamily="34" charset="0"/>
              </a:rPr>
              <a:t> </a:t>
            </a:r>
            <a:r>
              <a:rPr lang="ru-RU" sz="2000" b="1" dirty="0" smtClean="0">
                <a:solidFill>
                  <a:schemeClr val="accent3">
                    <a:lumMod val="50000"/>
                  </a:schemeClr>
                </a:solidFill>
                <a:latin typeface="Arial" panose="020B0604020202020204" pitchFamily="34" charset="0"/>
                <a:cs typeface="Arial" panose="020B0604020202020204" pitchFamily="34" charset="0"/>
              </a:rPr>
              <a:t>И пусть мы малы, но уверены всё же,</a:t>
            </a:r>
            <a:br>
              <a:rPr lang="ru-RU" sz="2000" b="1" dirty="0" smtClean="0">
                <a:solidFill>
                  <a:schemeClr val="accent3">
                    <a:lumMod val="50000"/>
                  </a:schemeClr>
                </a:solidFill>
                <a:latin typeface="Arial" panose="020B0604020202020204" pitchFamily="34" charset="0"/>
                <a:cs typeface="Arial" panose="020B0604020202020204" pitchFamily="34" charset="0"/>
              </a:rPr>
            </a:br>
            <a:r>
              <a:rPr lang="ru-RU" sz="2000" b="1" dirty="0" smtClean="0">
                <a:solidFill>
                  <a:schemeClr val="accent3">
                    <a:lumMod val="50000"/>
                  </a:schemeClr>
                </a:solidFill>
                <a:latin typeface="Arial" panose="020B0604020202020204" pitchFamily="34" charset="0"/>
                <a:cs typeface="Arial" panose="020B0604020202020204" pitchFamily="34" charset="0"/>
              </a:rPr>
              <a:t>Сделать мир лучше тоже мы сможем!</a:t>
            </a:r>
            <a:endParaRPr lang="ru-RU" sz="2000" b="1" dirty="0">
              <a:solidFill>
                <a:schemeClr val="accent3">
                  <a:lumMod val="50000"/>
                </a:schemeClr>
              </a:solidFill>
              <a:latin typeface="Arial" panose="020B0604020202020204" pitchFamily="34" charset="0"/>
              <a:cs typeface="Arial" panose="020B0604020202020204" pitchFamily="34" charset="0"/>
            </a:endParaRPr>
          </a:p>
        </p:txBody>
      </p:sp>
      <p:sp>
        <p:nvSpPr>
          <p:cNvPr id="3" name="TextBox 2"/>
          <p:cNvSpPr txBox="1"/>
          <p:nvPr/>
        </p:nvSpPr>
        <p:spPr>
          <a:xfrm>
            <a:off x="854875" y="1429643"/>
            <a:ext cx="4536504" cy="4247317"/>
          </a:xfrm>
          <a:prstGeom prst="rect">
            <a:avLst/>
          </a:prstGeom>
          <a:noFill/>
        </p:spPr>
        <p:txBody>
          <a:bodyPr wrap="square" rtlCol="0">
            <a:spAutoFit/>
          </a:bodyPr>
          <a:lstStyle/>
          <a:p>
            <a:r>
              <a:rPr lang="ru-RU" b="1" dirty="0">
                <a:solidFill>
                  <a:schemeClr val="accent5">
                    <a:lumMod val="50000"/>
                  </a:schemeClr>
                </a:solidFill>
              </a:rPr>
              <a:t>Да, рубить и наряжать елку к Новому году – это традиция. Но зародилась она очень давно, когда деревьев на планете было значительно больше, а людей – меньше, и когда Земля не задыхалась от недостатка чистого воздуха. Конечно, встреча Нового года – любимый и радостный праздник, а ёлка – символ этого праздника. Но ведь радость можно создать,  не принося вреда живому. Ведь символы мы можем смастерить сами, своими руками. А елочки пусть останутся в лесу, радуют нас своей красотой и выполняют бесценную работу – очищают нашу планету от последствий неразумных действий </a:t>
            </a:r>
            <a:r>
              <a:rPr lang="ru-RU" b="1" dirty="0" smtClean="0">
                <a:solidFill>
                  <a:schemeClr val="accent5">
                    <a:lumMod val="50000"/>
                  </a:schemeClr>
                </a:solidFill>
              </a:rPr>
              <a:t>человека.</a:t>
            </a:r>
            <a:endParaRPr lang="ru-RU" dirty="0">
              <a:solidFill>
                <a:schemeClr val="accent5">
                  <a:lumMod val="50000"/>
                </a:schemeClr>
              </a:solidFill>
            </a:endParaRPr>
          </a:p>
        </p:txBody>
      </p:sp>
    </p:spTree>
    <p:extLst>
      <p:ext uri="{BB962C8B-B14F-4D97-AF65-F5344CB8AC3E}">
        <p14:creationId xmlns:p14="http://schemas.microsoft.com/office/powerpoint/2010/main" val="1619382224"/>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140</TotalTime>
  <Words>353</Words>
  <Application>Microsoft Office PowerPoint</Application>
  <PresentationFormat>Экран (4:3)</PresentationFormat>
  <Paragraphs>35</Paragraphs>
  <Slides>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7</vt:i4>
      </vt:variant>
    </vt:vector>
  </HeadingPairs>
  <TitlesOfParts>
    <vt:vector size="8"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14</dc:creator>
  <cp:lastModifiedBy>Методический кабинет</cp:lastModifiedBy>
  <cp:revision>11</cp:revision>
  <dcterms:created xsi:type="dcterms:W3CDTF">2020-12-18T07:51:23Z</dcterms:created>
  <dcterms:modified xsi:type="dcterms:W3CDTF">2020-12-18T10:19:55Z</dcterms:modified>
</cp:coreProperties>
</file>