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3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5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1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7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4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1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0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5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81795D1-581D-4AD0-B698-57FA2FCFCD08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19C7ED2-5452-4433-84C7-92E32F34F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7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535"/>
            <a:ext cx="8229600" cy="64087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  детский сад №3 «Светлячок»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Фотоотчет по проведению месячника безопасности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«Знать ребёнок должен каждый, </a:t>
            </a:r>
            <a:r>
              <a:rPr lang="ru-RU" sz="2800" i="1" dirty="0" smtClean="0">
                <a:solidFill>
                  <a:schemeClr val="bg1"/>
                </a:solidFill>
              </a:rPr>
              <a:t>безопасность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 — это важно!»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Старшая группа «Дельфинчики»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Воспитатели:  Дворянинова Е.А.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Мезенцева И.А.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 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Кировград 2021г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анимашки\firefighter_PNG158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64" y="4939172"/>
            <a:ext cx="3373624" cy="1730188"/>
          </a:xfrm>
          <a:prstGeom prst="rect">
            <a:avLst/>
          </a:prstGeom>
          <a:noFill/>
        </p:spPr>
      </p:pic>
      <p:pic>
        <p:nvPicPr>
          <p:cNvPr id="4099" name="Picture 3" descr="C:\Users\USER\Desktop\анимашки\children-clip-art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57133"/>
            <a:ext cx="3203848" cy="310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Работа с ЛЭПБУКАМИ и дидактические игры по безопасности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196752"/>
            <a:ext cx="4824536" cy="18722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ЛЭПБУКИ: «Спички детям не игрушки!»; «Уроки светофора». Дидактические игры: «Светофор»; домино «Дорожные знаки»; лото «Пожарная безопасность».</a:t>
            </a:r>
            <a:endParaRPr lang="ru-RU" dirty="0"/>
          </a:p>
        </p:txBody>
      </p:sp>
      <p:pic>
        <p:nvPicPr>
          <p:cNvPr id="8194" name="Picture 2" descr="C:\Users\USER\Desktop\дети безопасность 21 сент\IMG_20210930_095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60782"/>
            <a:ext cx="3888432" cy="5184575"/>
          </a:xfrm>
          <a:prstGeom prst="rect">
            <a:avLst/>
          </a:prstGeom>
          <a:noFill/>
        </p:spPr>
      </p:pic>
      <p:pic>
        <p:nvPicPr>
          <p:cNvPr id="8195" name="Picture 3" descr="C:\Users\USER\Desktop\дети безопасность 21 сент\IMG_20210930_095731_BURS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86962"/>
            <a:ext cx="4732445" cy="354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Опытно – экспериментальная деятельность «Горит – не горит?»</a:t>
            </a:r>
            <a:endParaRPr lang="ru-RU" sz="2400" dirty="0"/>
          </a:p>
        </p:txBody>
      </p:sp>
      <p:pic>
        <p:nvPicPr>
          <p:cNvPr id="9218" name="Picture 2" descr="C:\Users\USER\Desktop\дети безопасность 21 сент\IMG_20210930_10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33918"/>
            <a:ext cx="4536504" cy="3402378"/>
          </a:xfrm>
          <a:prstGeom prst="rect">
            <a:avLst/>
          </a:prstGeom>
          <a:noFill/>
        </p:spPr>
      </p:pic>
      <p:pic>
        <p:nvPicPr>
          <p:cNvPr id="9219" name="Picture 3" descr="C:\Users\USER\Desktop\дети безопасность 21 сент\IMG_20210930_102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88740"/>
            <a:ext cx="3172272" cy="2379204"/>
          </a:xfrm>
          <a:prstGeom prst="rect">
            <a:avLst/>
          </a:prstGeom>
          <a:noFill/>
        </p:spPr>
      </p:pic>
      <p:pic>
        <p:nvPicPr>
          <p:cNvPr id="9220" name="Picture 4" descr="C:\Users\USER\Desktop\дети безопасность 21 сент\IMG_20210930_102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035" y="3645024"/>
            <a:ext cx="4084373" cy="3063280"/>
          </a:xfrm>
          <a:prstGeom prst="rect">
            <a:avLst/>
          </a:prstGeom>
          <a:noFill/>
        </p:spPr>
      </p:pic>
      <p:pic>
        <p:nvPicPr>
          <p:cNvPr id="9221" name="Picture 5" descr="C:\Users\USER\Desktop\дети безопасность 21 сент\IMG_20210930_103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2740224" cy="2055168"/>
          </a:xfrm>
          <a:prstGeom prst="rect">
            <a:avLst/>
          </a:prstGeom>
          <a:noFill/>
        </p:spPr>
      </p:pic>
      <p:pic>
        <p:nvPicPr>
          <p:cNvPr id="3074" name="Picture 2" descr="C:\Users\USER\Desktop\анимашки\firefighter_PNG158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72816"/>
            <a:ext cx="3333750" cy="17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243408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Беседы: «Опасные предметы дома»</a:t>
            </a:r>
            <a:endParaRPr lang="ru-RU" sz="24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692696"/>
            <a:ext cx="54006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«Правила безопасного поведения при работе с ножницами»; «Ножи – это опасно!»; «Иглы и булавки – для взрослых».</a:t>
            </a:r>
            <a:endParaRPr lang="ru-RU" dirty="0"/>
          </a:p>
        </p:txBody>
      </p:sp>
      <p:pic>
        <p:nvPicPr>
          <p:cNvPr id="10242" name="Picture 2" descr="C:\Users\USER\Desktop\дети безопасность 21 сент\IMG_20210930_124749.jpg"/>
          <p:cNvPicPr>
            <a:picLocks noChangeAspect="1" noChangeArrowheads="1"/>
          </p:cNvPicPr>
          <p:nvPr/>
        </p:nvPicPr>
        <p:blipFill>
          <a:blip r:embed="rId2" cstate="print"/>
          <a:srcRect l="12744" t="13309" r="10793"/>
          <a:stretch>
            <a:fillRect/>
          </a:stretch>
        </p:blipFill>
        <p:spPr bwMode="auto">
          <a:xfrm>
            <a:off x="179512" y="3646217"/>
            <a:ext cx="3672408" cy="2990079"/>
          </a:xfrm>
          <a:prstGeom prst="rect">
            <a:avLst/>
          </a:prstGeom>
          <a:noFill/>
        </p:spPr>
      </p:pic>
      <p:pic>
        <p:nvPicPr>
          <p:cNvPr id="10243" name="Picture 3" descr="C:\Users\USER\Desktop\дети безопасность 21 сент\IMG_20210930_124827.jpg"/>
          <p:cNvPicPr>
            <a:picLocks noChangeAspect="1" noChangeArrowheads="1"/>
          </p:cNvPicPr>
          <p:nvPr/>
        </p:nvPicPr>
        <p:blipFill>
          <a:blip r:embed="rId3" cstate="print"/>
          <a:srcRect l="21053" t="14035" r="17544" b="11111"/>
          <a:stretch>
            <a:fillRect/>
          </a:stretch>
        </p:blipFill>
        <p:spPr bwMode="auto">
          <a:xfrm>
            <a:off x="3930679" y="2132856"/>
            <a:ext cx="4961801" cy="4536504"/>
          </a:xfrm>
          <a:prstGeom prst="rect">
            <a:avLst/>
          </a:prstGeom>
          <a:noFill/>
        </p:spPr>
      </p:pic>
      <p:pic>
        <p:nvPicPr>
          <p:cNvPr id="10244" name="Picture 4" descr="C:\Users\USER\Desktop\дети безопасность 21 сент\IMG_20210930_124813.jpg"/>
          <p:cNvPicPr>
            <a:picLocks noChangeAspect="1" noChangeArrowheads="1"/>
          </p:cNvPicPr>
          <p:nvPr/>
        </p:nvPicPr>
        <p:blipFill>
          <a:blip r:embed="rId4" cstate="print"/>
          <a:srcRect r="13203"/>
          <a:stretch>
            <a:fillRect/>
          </a:stretch>
        </p:blipFill>
        <p:spPr bwMode="auto">
          <a:xfrm>
            <a:off x="179512" y="810141"/>
            <a:ext cx="3168352" cy="2737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Задачи проведения месячника:</a:t>
            </a:r>
            <a:endParaRPr lang="ru-RU" dirty="0" smtClean="0"/>
          </a:p>
          <a:p>
            <a:pPr lvl="0" algn="just"/>
            <a:r>
              <a:rPr lang="ru-RU" dirty="0" smtClean="0"/>
              <a:t>Формировать у детей понятие «Пожарная безопасность», «Дорожная безопасность», «Собственная безопасность».</a:t>
            </a:r>
          </a:p>
          <a:p>
            <a:pPr lvl="0" algn="just"/>
            <a:r>
              <a:rPr lang="ru-RU" dirty="0" smtClean="0"/>
              <a:t>Закрепить знания о причинах возникновения пожара. Формировать элементарные умения и навыки в поведении при возникновении пожара.</a:t>
            </a:r>
          </a:p>
          <a:p>
            <a:pPr lvl="0" algn="just"/>
            <a:r>
              <a:rPr lang="ru-RU" dirty="0" smtClean="0"/>
              <a:t>Закрепить знания по правилам дорожного движения. Воспитывать грамотного культурного участника дорожного движения.</a:t>
            </a:r>
          </a:p>
          <a:p>
            <a:pPr lvl="0" algn="just"/>
            <a:r>
              <a:rPr lang="ru-RU" dirty="0" smtClean="0"/>
              <a:t>Познакомить детей с безопасностью собственной жизнедеятельности.</a:t>
            </a:r>
          </a:p>
          <a:p>
            <a:pPr lvl="0" algn="just"/>
            <a:r>
              <a:rPr lang="ru-RU" dirty="0" smtClean="0"/>
              <a:t>Развитие познавательной мотивации ребенка, любознательности, формирование практических навыков и умений в разнообразной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734" y="-32708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Свободная деятельность детей в центрах активности </a:t>
            </a:r>
            <a:endParaRPr lang="ru-RU" sz="2400" dirty="0"/>
          </a:p>
        </p:txBody>
      </p:sp>
      <p:pic>
        <p:nvPicPr>
          <p:cNvPr id="5" name="Picture 2" descr="C:\Users\USER\Desktop\дети безопасность 21 сент\IMG_20210928_115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7" y="4005064"/>
            <a:ext cx="3264363" cy="2448272"/>
          </a:xfrm>
          <a:prstGeom prst="rect">
            <a:avLst/>
          </a:prstGeom>
          <a:noFill/>
        </p:spPr>
      </p:pic>
      <p:pic>
        <p:nvPicPr>
          <p:cNvPr id="1027" name="Picture 3" descr="C:\Users\USER\Desktop\дети безопасность 21 сент\IMG_20210928_115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36912"/>
            <a:ext cx="5280586" cy="3960440"/>
          </a:xfrm>
          <a:prstGeom prst="rect">
            <a:avLst/>
          </a:prstGeom>
          <a:noFill/>
        </p:spPr>
      </p:pic>
      <p:pic>
        <p:nvPicPr>
          <p:cNvPr id="6146" name="Picture 2" descr="C:\Users\USER\Desktop\дети безопасность 21 сент\IMG_20210928_115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2411760" cy="3215680"/>
          </a:xfrm>
          <a:prstGeom prst="rect">
            <a:avLst/>
          </a:prstGeom>
          <a:noFill/>
        </p:spPr>
      </p:pic>
      <p:pic>
        <p:nvPicPr>
          <p:cNvPr id="1026" name="Picture 2" descr="C:\Users\USER\Desktop\дети безопасность 21 сент\100027407740b0.jpg"/>
          <p:cNvPicPr>
            <a:picLocks noChangeAspect="1" noChangeArrowheads="1"/>
          </p:cNvPicPr>
          <p:nvPr/>
        </p:nvPicPr>
        <p:blipFill>
          <a:blip r:embed="rId5" cstate="print"/>
          <a:srcRect l="1901" t="19164" r="1258" b="14965"/>
          <a:stretch>
            <a:fillRect/>
          </a:stretch>
        </p:blipFill>
        <p:spPr bwMode="auto">
          <a:xfrm>
            <a:off x="2843808" y="1628800"/>
            <a:ext cx="2160240" cy="841652"/>
          </a:xfrm>
          <a:prstGeom prst="rect">
            <a:avLst/>
          </a:prstGeom>
          <a:noFill/>
        </p:spPr>
      </p:pic>
      <p:pic>
        <p:nvPicPr>
          <p:cNvPr id="1028" name="Picture 4" descr="C:\Users\USER\Desktop\дети безопасность 21 сент\loto_dlya_detey_dorozhnye_znaki.jpeg"/>
          <p:cNvPicPr>
            <a:picLocks noChangeAspect="1" noChangeArrowheads="1"/>
          </p:cNvPicPr>
          <p:nvPr/>
        </p:nvPicPr>
        <p:blipFill>
          <a:blip r:embed="rId6" cstate="print"/>
          <a:srcRect l="9070" t="6949" r="9037" b="8454"/>
          <a:stretch>
            <a:fillRect/>
          </a:stretch>
        </p:blipFill>
        <p:spPr bwMode="auto">
          <a:xfrm>
            <a:off x="7164288" y="764704"/>
            <a:ext cx="1696770" cy="1728192"/>
          </a:xfrm>
          <a:prstGeom prst="rect">
            <a:avLst/>
          </a:prstGeom>
          <a:noFill/>
        </p:spPr>
      </p:pic>
      <p:pic>
        <p:nvPicPr>
          <p:cNvPr id="1029" name="Picture 5" descr="C:\Users\USER\Desktop\дети безопасность 21 сент\6056200273.jpg"/>
          <p:cNvPicPr>
            <a:picLocks noChangeAspect="1" noChangeArrowheads="1"/>
          </p:cNvPicPr>
          <p:nvPr/>
        </p:nvPicPr>
        <p:blipFill>
          <a:blip r:embed="rId7" cstate="print"/>
          <a:srcRect l="6718" t="9118" r="8644" b="6536"/>
          <a:stretch>
            <a:fillRect/>
          </a:stretch>
        </p:blipFill>
        <p:spPr bwMode="auto">
          <a:xfrm>
            <a:off x="5148064" y="1124744"/>
            <a:ext cx="188583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3408"/>
            <a:ext cx="8244408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Решение проблемных ситуаций по криминогенным ситуациям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124744"/>
            <a:ext cx="4672608" cy="16561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«Как может выглядеть опасный человек?»; «К кому можно обращаться за помощью, если потерялся на улице?»; «Что мы знаем об опасных предметах?»;  «Будь осторожен с незнакомыми людьми».</a:t>
            </a:r>
            <a:endParaRPr lang="ru-RU" dirty="0"/>
          </a:p>
        </p:txBody>
      </p:sp>
      <p:pic>
        <p:nvPicPr>
          <p:cNvPr id="5122" name="Picture 2" descr="C:\Users\USER\Desktop\дети безопасность 21 сент\IMG-20210929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880320" cy="3840427"/>
          </a:xfrm>
          <a:prstGeom prst="rect">
            <a:avLst/>
          </a:prstGeom>
          <a:noFill/>
        </p:spPr>
      </p:pic>
      <p:pic>
        <p:nvPicPr>
          <p:cNvPr id="5123" name="Picture 3" descr="C:\Users\USER\Desktop\дети безопасность 21 сент\IMG_20210920_122258.jpg"/>
          <p:cNvPicPr>
            <a:picLocks noChangeAspect="1" noChangeArrowheads="1"/>
          </p:cNvPicPr>
          <p:nvPr/>
        </p:nvPicPr>
        <p:blipFill>
          <a:blip r:embed="rId3" cstate="print"/>
          <a:srcRect t="11636"/>
          <a:stretch>
            <a:fillRect/>
          </a:stretch>
        </p:blipFill>
        <p:spPr bwMode="auto">
          <a:xfrm>
            <a:off x="3179846" y="2852936"/>
            <a:ext cx="5776054" cy="3827984"/>
          </a:xfrm>
          <a:prstGeom prst="rect">
            <a:avLst/>
          </a:prstGeom>
          <a:noFill/>
        </p:spPr>
      </p:pic>
      <p:pic>
        <p:nvPicPr>
          <p:cNvPr id="5124" name="Picture 4" descr="C:\Users\USER\Desktop\анимашки\children-clip-art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0" y="908720"/>
            <a:ext cx="2083184" cy="2016224"/>
          </a:xfrm>
          <a:prstGeom prst="rect">
            <a:avLst/>
          </a:prstGeom>
          <a:noFill/>
        </p:spPr>
      </p:pic>
      <p:pic>
        <p:nvPicPr>
          <p:cNvPr id="5125" name="Picture 5" descr="C:\Users\USER\Desktop\анимашки\children-clip-art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45224"/>
            <a:ext cx="2787774" cy="1244173"/>
          </a:xfrm>
          <a:prstGeom prst="rect">
            <a:avLst/>
          </a:prstGeom>
          <a:noFill/>
        </p:spPr>
      </p:pic>
      <p:pic>
        <p:nvPicPr>
          <p:cNvPr id="6" name="Picture 4" descr="C:\Users\USER\Desktop\дети безопасность 21 сент\IMG_20210920_122451.jpg"/>
          <p:cNvPicPr>
            <a:picLocks noChangeAspect="1" noChangeArrowheads="1"/>
          </p:cNvPicPr>
          <p:nvPr/>
        </p:nvPicPr>
        <p:blipFill>
          <a:blip r:embed="rId6" cstate="print"/>
          <a:srcRect l="12175" t="6957" r="9554" b="4916"/>
          <a:stretch>
            <a:fillRect/>
          </a:stretch>
        </p:blipFill>
        <p:spPr bwMode="auto">
          <a:xfrm>
            <a:off x="6862991" y="908720"/>
            <a:ext cx="2046543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7894386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Обыгрывание чрезвычайных ситуаций техногенного характера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196752"/>
            <a:ext cx="2520280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«Пожар в </a:t>
            </a:r>
            <a:r>
              <a:rPr lang="ru-RU" dirty="0" err="1" smtClean="0"/>
              <a:t>многоэтажке</a:t>
            </a:r>
            <a:r>
              <a:rPr lang="ru-RU" dirty="0" smtClean="0"/>
              <a:t>»; «Автобус съехал с моста»; «Взрыв на заправочной станции»; «Авария с бензовозом».</a:t>
            </a:r>
            <a:endParaRPr lang="ru-RU" dirty="0"/>
          </a:p>
        </p:txBody>
      </p:sp>
      <p:pic>
        <p:nvPicPr>
          <p:cNvPr id="1026" name="Picture 2" descr="C:\Users\USER\Desktop\дети сентябрь 2021\IMG_20210917_16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412299" cy="2559224"/>
          </a:xfrm>
          <a:prstGeom prst="rect">
            <a:avLst/>
          </a:prstGeom>
          <a:noFill/>
        </p:spPr>
      </p:pic>
      <p:pic>
        <p:nvPicPr>
          <p:cNvPr id="1027" name="Picture 3" descr="C:\Users\USER\Desktop\дети сентябрь 2021\IMG_20210917_16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3316289" cy="2487216"/>
          </a:xfrm>
          <a:prstGeom prst="rect">
            <a:avLst/>
          </a:prstGeom>
          <a:noFill/>
        </p:spPr>
      </p:pic>
      <p:pic>
        <p:nvPicPr>
          <p:cNvPr id="1028" name="Picture 4" descr="C:\Users\USER\Desktop\дети сентябрь 2021\IMG_20210917_160618.jpg"/>
          <p:cNvPicPr>
            <a:picLocks noChangeAspect="1" noChangeArrowheads="1"/>
          </p:cNvPicPr>
          <p:nvPr/>
        </p:nvPicPr>
        <p:blipFill>
          <a:blip r:embed="rId4" cstate="print"/>
          <a:srcRect b="18616"/>
          <a:stretch>
            <a:fillRect/>
          </a:stretch>
        </p:blipFill>
        <p:spPr bwMode="auto">
          <a:xfrm>
            <a:off x="6372200" y="2348880"/>
            <a:ext cx="2625231" cy="2136519"/>
          </a:xfrm>
          <a:prstGeom prst="rect">
            <a:avLst/>
          </a:prstGeom>
          <a:noFill/>
        </p:spPr>
      </p:pic>
      <p:pic>
        <p:nvPicPr>
          <p:cNvPr id="1029" name="Picture 5" descr="C:\Users\USER\Desktop\анимашки\firefighter_PNG1588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68120"/>
            <a:ext cx="1294467" cy="1944936"/>
          </a:xfrm>
          <a:prstGeom prst="rect">
            <a:avLst/>
          </a:prstGeom>
          <a:noFill/>
        </p:spPr>
      </p:pic>
      <p:pic>
        <p:nvPicPr>
          <p:cNvPr id="1031" name="Picture 7" descr="C:\Users\USER\Desktop\дети безопасность 21 сент\IMG_20210930_075906_BURST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653136"/>
            <a:ext cx="2548203" cy="1911152"/>
          </a:xfrm>
          <a:prstGeom prst="rect">
            <a:avLst/>
          </a:prstGeom>
          <a:noFill/>
        </p:spPr>
      </p:pic>
      <p:pic>
        <p:nvPicPr>
          <p:cNvPr id="1032" name="Picture 8" descr="C:\Users\USER\Desktop\дети безопасность 21 сент\IMG_20210930_080022.jpg"/>
          <p:cNvPicPr>
            <a:picLocks noChangeAspect="1" noChangeArrowheads="1"/>
          </p:cNvPicPr>
          <p:nvPr/>
        </p:nvPicPr>
        <p:blipFill>
          <a:blip r:embed="rId7" cstate="print"/>
          <a:srcRect b="11544"/>
          <a:stretch>
            <a:fillRect/>
          </a:stretch>
        </p:blipFill>
        <p:spPr bwMode="auto">
          <a:xfrm>
            <a:off x="179512" y="4301408"/>
            <a:ext cx="2676972" cy="236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Составление рассказов из личного опыта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4896544" cy="21602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«По дороге в детский сад»; «Я – пешеход»; «Знакомые дорожные знаки»; «Правила грамотного пешехода»; «</a:t>
            </a:r>
            <a:r>
              <a:rPr lang="ru-RU" dirty="0" err="1" smtClean="0"/>
              <a:t>Световозвращающие</a:t>
            </a:r>
            <a:r>
              <a:rPr lang="ru-RU" dirty="0" smtClean="0"/>
              <a:t> элементы на нашей одежде». </a:t>
            </a:r>
            <a:endParaRPr lang="ru-RU" dirty="0"/>
          </a:p>
        </p:txBody>
      </p:sp>
      <p:pic>
        <p:nvPicPr>
          <p:cNvPr id="4" name="Picture 2" descr="C:\Users\USER\Desktop\дети сентябрь 2021\IMG_20210920_09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836029" cy="3627022"/>
          </a:xfrm>
          <a:prstGeom prst="rect">
            <a:avLst/>
          </a:prstGeom>
          <a:noFill/>
        </p:spPr>
      </p:pic>
      <p:pic>
        <p:nvPicPr>
          <p:cNvPr id="3075" name="Picture 3" descr="C:\Users\USER\Desktop\дети сентябрь 2021\IMG_20210920_09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570" y="1052736"/>
            <a:ext cx="3648405" cy="2736304"/>
          </a:xfrm>
          <a:prstGeom prst="rect">
            <a:avLst/>
          </a:prstGeom>
          <a:noFill/>
        </p:spPr>
      </p:pic>
      <p:pic>
        <p:nvPicPr>
          <p:cNvPr id="3076" name="Picture 4" descr="C:\Users\USER\Desktop\дети сентябрь 2021\IMG_20210920_092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806891" cy="285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Беседы по ознакомлению с правилами дорожного движения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13176"/>
            <a:ext cx="4355976" cy="1608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«Как не попасть в беду»; «</a:t>
            </a:r>
            <a:r>
              <a:rPr lang="ru-RU" dirty="0" err="1" smtClean="0"/>
              <a:t>Фликер</a:t>
            </a:r>
            <a:r>
              <a:rPr lang="ru-RU" dirty="0" smtClean="0"/>
              <a:t> -  безопасность пешехода»; «Дорожные знаки»; «Сигналы светофора»; «Игры на дороге»; «Внимание, велосипедист!»; «У меня есть самокат».</a:t>
            </a:r>
            <a:endParaRPr lang="ru-RU" dirty="0"/>
          </a:p>
        </p:txBody>
      </p:sp>
      <p:pic>
        <p:nvPicPr>
          <p:cNvPr id="3074" name="Picture 2" descr="C:\Users\USER\Desktop\дети безопасность 21 сент\IMG-20210920-WA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91322"/>
            <a:ext cx="4464496" cy="3348372"/>
          </a:xfrm>
          <a:prstGeom prst="rect">
            <a:avLst/>
          </a:prstGeom>
          <a:noFill/>
        </p:spPr>
      </p:pic>
      <p:pic>
        <p:nvPicPr>
          <p:cNvPr id="4098" name="Picture 2" descr="C:\Users\USER\Desktop\дети безопасность 21 сент\IMG-20210920-WA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96752"/>
            <a:ext cx="5025008" cy="3768756"/>
          </a:xfrm>
          <a:prstGeom prst="rect">
            <a:avLst/>
          </a:prstGeom>
          <a:noFill/>
        </p:spPr>
      </p:pic>
      <p:pic>
        <p:nvPicPr>
          <p:cNvPr id="4099" name="Picture 3" descr="C:\Users\USER\Desktop\анимашки\traffic_light_PNG562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70821"/>
            <a:ext cx="1872208" cy="3284575"/>
          </a:xfrm>
          <a:prstGeom prst="rect">
            <a:avLst/>
          </a:prstGeom>
          <a:noFill/>
        </p:spPr>
      </p:pic>
      <p:pic>
        <p:nvPicPr>
          <p:cNvPr id="2050" name="Picture 2" descr="C:\Users\USER\Desktop\анимашки\traffic_light_PNG562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484784"/>
            <a:ext cx="1469004" cy="166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Рассматривание наглядного дидактического материала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196752"/>
            <a:ext cx="3096344" cy="20162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«Профессии»; «Что такое хорошо и что такое плохо?»; «Что делать при пожаре?»; «Правила дорожного движения»; «Один дома».</a:t>
            </a:r>
            <a:endParaRPr lang="ru-RU" dirty="0"/>
          </a:p>
        </p:txBody>
      </p:sp>
      <p:pic>
        <p:nvPicPr>
          <p:cNvPr id="2050" name="Picture 2" descr="C:\Users\USER\Desktop\дети сентябрь 2021\IMG_20210917_160835.jpg"/>
          <p:cNvPicPr>
            <a:picLocks noChangeAspect="1" noChangeArrowheads="1"/>
          </p:cNvPicPr>
          <p:nvPr/>
        </p:nvPicPr>
        <p:blipFill>
          <a:blip r:embed="rId2" cstate="print"/>
          <a:srcRect l="8002" t="7112" b="11094"/>
          <a:stretch>
            <a:fillRect/>
          </a:stretch>
        </p:blipFill>
        <p:spPr bwMode="auto">
          <a:xfrm>
            <a:off x="4067944" y="3356992"/>
            <a:ext cx="4859546" cy="3240360"/>
          </a:xfrm>
          <a:prstGeom prst="rect">
            <a:avLst/>
          </a:prstGeom>
          <a:noFill/>
        </p:spPr>
      </p:pic>
      <p:pic>
        <p:nvPicPr>
          <p:cNvPr id="2051" name="Picture 3" descr="C:\Users\USER\Desktop\00251595.png"/>
          <p:cNvPicPr>
            <a:picLocks noChangeAspect="1" noChangeArrowheads="1"/>
          </p:cNvPicPr>
          <p:nvPr/>
        </p:nvPicPr>
        <p:blipFill>
          <a:blip r:embed="rId3" cstate="print"/>
          <a:srcRect l="12306" r="13859"/>
          <a:stretch>
            <a:fillRect/>
          </a:stretch>
        </p:blipFill>
        <p:spPr bwMode="auto">
          <a:xfrm rot="10800000">
            <a:off x="5508104" y="5733256"/>
            <a:ext cx="576064" cy="780203"/>
          </a:xfrm>
          <a:prstGeom prst="rect">
            <a:avLst/>
          </a:prstGeom>
          <a:noFill/>
        </p:spPr>
      </p:pic>
      <p:pic>
        <p:nvPicPr>
          <p:cNvPr id="2052" name="Picture 4" descr="C:\Users\USER\Desktop\GL000819282_001.jpg"/>
          <p:cNvPicPr>
            <a:picLocks noChangeAspect="1" noChangeArrowheads="1"/>
          </p:cNvPicPr>
          <p:nvPr/>
        </p:nvPicPr>
        <p:blipFill>
          <a:blip r:embed="rId4" cstate="print"/>
          <a:srcRect l="11804" r="12651"/>
          <a:stretch>
            <a:fillRect/>
          </a:stretch>
        </p:blipFill>
        <p:spPr bwMode="auto">
          <a:xfrm>
            <a:off x="179512" y="1069814"/>
            <a:ext cx="1584176" cy="2097001"/>
          </a:xfrm>
          <a:prstGeom prst="rect">
            <a:avLst/>
          </a:prstGeom>
          <a:noFill/>
        </p:spPr>
      </p:pic>
      <p:pic>
        <p:nvPicPr>
          <p:cNvPr id="2053" name="Picture 5" descr="C:\Users\USER\Desktop\93800cb97c3feb3e717af87835ee.jpg"/>
          <p:cNvPicPr>
            <a:picLocks noChangeAspect="1" noChangeArrowheads="1"/>
          </p:cNvPicPr>
          <p:nvPr/>
        </p:nvPicPr>
        <p:blipFill>
          <a:blip r:embed="rId5" cstate="print"/>
          <a:srcRect l="8132" t="2255" r="7833" b="3015"/>
          <a:stretch>
            <a:fillRect/>
          </a:stretch>
        </p:blipFill>
        <p:spPr bwMode="auto">
          <a:xfrm>
            <a:off x="1979712" y="1287343"/>
            <a:ext cx="1368152" cy="1853625"/>
          </a:xfrm>
          <a:prstGeom prst="rect">
            <a:avLst/>
          </a:prstGeom>
          <a:noFill/>
        </p:spPr>
      </p:pic>
      <p:pic>
        <p:nvPicPr>
          <p:cNvPr id="2054" name="Picture 6" descr="C:\Users\USER\Desktop\img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8197" y="1268760"/>
            <a:ext cx="2507771" cy="1880828"/>
          </a:xfrm>
          <a:prstGeom prst="rect">
            <a:avLst/>
          </a:prstGeom>
          <a:noFill/>
        </p:spPr>
      </p:pic>
      <p:pic>
        <p:nvPicPr>
          <p:cNvPr id="2055" name="Picture 7" descr="C:\Users\USER\Desktop\nedelya-znanij-po-bezopasnosti-zhiznedeyatelnosti_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19548"/>
            <a:ext cx="3600400" cy="3304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5616624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Беседы про электроприборы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6400800" cy="1296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«Приборы – помощники»; «</a:t>
            </a:r>
            <a:r>
              <a:rPr lang="ru-RU" dirty="0" err="1" smtClean="0"/>
              <a:t>Электробезопастность</a:t>
            </a:r>
            <a:r>
              <a:rPr lang="ru-RU" dirty="0" smtClean="0"/>
              <a:t>»; «Что делать если?»; «Я дома один…»; «Его величество – электричество».</a:t>
            </a:r>
            <a:endParaRPr lang="ru-RU" dirty="0"/>
          </a:p>
        </p:txBody>
      </p:sp>
      <p:pic>
        <p:nvPicPr>
          <p:cNvPr id="7170" name="Picture 2" descr="C:\Users\USER\Desktop\дети безопасность 21 сент\IMG_20210930_094249.jpg"/>
          <p:cNvPicPr>
            <a:picLocks noChangeAspect="1" noChangeArrowheads="1"/>
          </p:cNvPicPr>
          <p:nvPr/>
        </p:nvPicPr>
        <p:blipFill>
          <a:blip r:embed="rId2" cstate="print"/>
          <a:srcRect b="18435"/>
          <a:stretch>
            <a:fillRect/>
          </a:stretch>
        </p:blipFill>
        <p:spPr bwMode="auto">
          <a:xfrm>
            <a:off x="251520" y="2146248"/>
            <a:ext cx="4176464" cy="4542020"/>
          </a:xfrm>
          <a:prstGeom prst="rect">
            <a:avLst/>
          </a:prstGeom>
          <a:noFill/>
        </p:spPr>
      </p:pic>
      <p:pic>
        <p:nvPicPr>
          <p:cNvPr id="7171" name="Picture 3" descr="C:\Users\USER\Desktop\дети безопасность 21 сент\IMG_20210930_094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672408" cy="4896544"/>
          </a:xfrm>
          <a:prstGeom prst="rect">
            <a:avLst/>
          </a:prstGeom>
          <a:noFill/>
        </p:spPr>
      </p:pic>
      <p:pic>
        <p:nvPicPr>
          <p:cNvPr id="7172" name="Picture 4" descr="C:\Users\USER\Desktop\дети безопасность 21 сент\IMG_20210930_094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35015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395</TotalTime>
  <Words>454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 Light</vt:lpstr>
      <vt:lpstr>Метрополия</vt:lpstr>
      <vt:lpstr>Муниципальное автономное дошкольное образовательное учреждение  детский сад №3 «Светлячок»             Фотоотчет по проведению месячника безопасности     «Знать ребёнок должен каждый, безопасность  — это важно!»   Старшая группа «Дельфинчики»        Воспитатели:  Дворянинова Е.А.  Мезенцева И.А.             Кировград 2021г </vt:lpstr>
      <vt:lpstr>Презентация PowerPoint</vt:lpstr>
      <vt:lpstr>Свободная деятельность детей в центрах активности </vt:lpstr>
      <vt:lpstr>Решение проблемных ситуаций по криминогенным ситуациям</vt:lpstr>
      <vt:lpstr>Обыгрывание чрезвычайных ситуаций техногенного характера</vt:lpstr>
      <vt:lpstr>Составление рассказов из личного опыта</vt:lpstr>
      <vt:lpstr>Беседы по ознакомлению с правилами дорожного движения</vt:lpstr>
      <vt:lpstr>Рассматривание наглядного дидактического материала</vt:lpstr>
      <vt:lpstr>Беседы про электроприборы </vt:lpstr>
      <vt:lpstr>Работа с ЛЭПБУКАМИ и дидактические игры по безопасности</vt:lpstr>
      <vt:lpstr>Опытно – экспериментальная деятельность «Горит – не горит?»</vt:lpstr>
      <vt:lpstr>Беседы: «Опасные предметы дома»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№3 «Светлячок»             Фотоотчет по проведению месячника безопасности     «Знать ребёнок должен каждый, безопасность — это важно!»   Старшая группа «Дельфинчики»        Воспитатели:  Дворянинова Е.А.  Мезенцева И.А.             Кировград 2021г</dc:title>
  <dc:creator>RePack by SPecialiST</dc:creator>
  <cp:lastModifiedBy>Natasha Rusakova</cp:lastModifiedBy>
  <cp:revision>33</cp:revision>
  <dcterms:created xsi:type="dcterms:W3CDTF">2021-09-29T19:09:05Z</dcterms:created>
  <dcterms:modified xsi:type="dcterms:W3CDTF">2021-10-17T17:31:00Z</dcterms:modified>
</cp:coreProperties>
</file>