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57" r:id="rId5"/>
    <p:sldId id="258" r:id="rId6"/>
    <p:sldId id="259" r:id="rId7"/>
    <p:sldId id="265" r:id="rId8"/>
    <p:sldId id="261" r:id="rId9"/>
    <p:sldId id="262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AE595-F85D-4C5C-B3F6-CFEFCFF1E6F1}" type="datetimeFigureOut">
              <a:rPr lang="ru-RU" smtClean="0"/>
              <a:pPr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51720" y="1340768"/>
            <a:ext cx="65722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ОД ФИЗИЧЕСКОЕ РАЗВИТИЕ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ПОДГОТОВИТЕЛЬНАЯ ГРУППА </a:t>
            </a:r>
          </a:p>
          <a:p>
            <a:pPr algn="ctr">
              <a:lnSpc>
                <a:spcPct val="150000"/>
              </a:lnSpc>
            </a:pPr>
            <a:endParaRPr lang="ru-RU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ТЕМА: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«РАЗВИТИЕ КООРДИНАЦИОННЫХ СПОСОБНОСТЕЙ ДЕТЕЙ СТАРШЕГО ДОШКОЛЬНОГО ВОЗРАСТА»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57356" y="428604"/>
            <a:ext cx="72866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Муниципальное автономное дошкольное образовательное учреждение детский сад № 3 «Светлячок»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857356" y="5000636"/>
            <a:ext cx="72866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Исполнитель:</a:t>
            </a:r>
          </a:p>
          <a:p>
            <a:pPr algn="ctr"/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Инструктор по физической культуре</a:t>
            </a:r>
          </a:p>
          <a:p>
            <a:pPr algn="ctr"/>
            <a:r>
              <a:rPr lang="en-US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</a:t>
            </a: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квалификационная категория</a:t>
            </a:r>
          </a:p>
          <a:p>
            <a:pPr algn="ctr"/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Кузнецова Юлия Владимировна</a:t>
            </a:r>
          </a:p>
          <a:p>
            <a:pPr algn="ctr"/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2020 </a:t>
            </a: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95736" y="0"/>
            <a:ext cx="6696744" cy="790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ru-RU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ЦЕЛЬ</a:t>
            </a: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–  </a:t>
            </a:r>
            <a:r>
              <a:rPr lang="ru-RU" sz="1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СПОСОБСТВОВАТЬ АКТИВНОМУ ФИЗИЧЕСКОМУ РАЗВИТИЮ  ДЕТЕЙ, ФОРМИРОВАТЬ НАВЫКИ ВЛАДЕНИЯ СВОИМ ТЕЛОМ, УВЕЛИЧИВАТЬ ВОЗМОЖНОСТИ ВСЕГО ОРГАНИЗМА.</a:t>
            </a:r>
          </a:p>
          <a:p>
            <a:pPr algn="ctr">
              <a:lnSpc>
                <a:spcPct val="150000"/>
              </a:lnSpc>
            </a:pPr>
            <a:endParaRPr lang="ru-RU" sz="1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ЗАДАЧИ:</a:t>
            </a:r>
            <a:endParaRPr lang="ru-RU" sz="1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ОЗДОРОВИТЕЛЬНЫЕ: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ЦЕЛЕНАПРАВЛЕННО РАЗВИВАТЬ ГИБКОСТЬ И КООРДИНАЦИЮ ДВИЖЕНИЙ НА ОСНОВЕ ПРИНЦИПА  </a:t>
            </a:r>
            <a:r>
              <a:rPr 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ГАРОМОНИЧНОГО </a:t>
            </a:r>
            <a:r>
              <a:rPr 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РАЗВИТИЯ,  ЧТОБЫ ОБЕСПЕЧИВАТЬ КОМПЛЕКСНОЕ ВОСПИТАНИЕ ВСЕХ ФИЗИЧЕСКИХ СПОСОБНОСТЕЙ,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ТРЕНИРОВАТЬ ВЕСТИБУЛЯРНЫЙ АППАРАТ,  ДЫХАТЕЛЬНУЮ СИСТЕМУ;</a:t>
            </a:r>
          </a:p>
          <a:p>
            <a:pPr>
              <a:lnSpc>
                <a:spcPct val="150000"/>
              </a:lnSpc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ОБРАЗОВАТЕЛЬНАЯ: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ФОРМИРОВАТЬ УСТОЙЧИВЫЙ ИНТЕРЕС К ЗАНЯТИЯМ ФИЗИЧЕСКОЙ КУЛЬТУРОЙ;</a:t>
            </a:r>
          </a:p>
          <a:p>
            <a:pPr algn="just">
              <a:lnSpc>
                <a:spcPct val="150000"/>
              </a:lnSpc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ВОСПИТАТЕЛЬНАЯ: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ВОСПИТЫВАТЬ САМОСОЗНАНИЕ,  САМОДИСЦИПЛИНУ, ТВОРЧЕСКУЮ АКТИВНОСТЬ.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ru-RU" sz="1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ru-RU" sz="1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ru-RU" sz="1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sz="1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00232" y="214290"/>
            <a:ext cx="6572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ВВОДНАЯ ЧАСТЬ </a:t>
            </a:r>
            <a:endParaRPr lang="ru-RU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3212976"/>
            <a:ext cx="6572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ХОДЬБА В ПОЛУПРИСЯДЕ</a:t>
            </a:r>
            <a:endParaRPr lang="ru-RU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75656" y="3212976"/>
            <a:ext cx="4500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ХОДЬБА 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 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ПЯТКИ НА НОСОК»</a:t>
            </a:r>
            <a:endParaRPr lang="ru-RU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6237312"/>
            <a:ext cx="6572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ХОДЬБА  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«ЦАПЛЕЙ»</a:t>
            </a:r>
            <a:endParaRPr lang="ru-RU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04048" y="6237312"/>
            <a:ext cx="4500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ХОДЬБА С НОСКА НА ПЯТКУ</a:t>
            </a:r>
            <a:endParaRPr lang="ru-RU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" name="Picture 2" descr="C:\Users\User\Desktop\ФОТО ФИЗ ЗАНЯТИЕ НОЯБРЬ ПОДГ ГР 2020 Г\IMG_20201111_1043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692696"/>
            <a:ext cx="3168352" cy="2376264"/>
          </a:xfrm>
          <a:prstGeom prst="rect">
            <a:avLst/>
          </a:prstGeom>
          <a:noFill/>
        </p:spPr>
      </p:pic>
      <p:pic>
        <p:nvPicPr>
          <p:cNvPr id="1027" name="Picture 3" descr="C:\Users\User\Desktop\ФОТО ФИЗ ЗАНЯТИЕ НОЯБРЬ ПОДГ ГР 2020 Г\IMG_20201111_1042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3717032"/>
            <a:ext cx="3240360" cy="2430270"/>
          </a:xfrm>
          <a:prstGeom prst="rect">
            <a:avLst/>
          </a:prstGeom>
          <a:noFill/>
        </p:spPr>
      </p:pic>
      <p:pic>
        <p:nvPicPr>
          <p:cNvPr id="1028" name="Picture 4" descr="C:\Users\User\Desktop\ФОТО ФИЗ ЗАНЯТИЕ НОЯБРЬ ПОДГ ГР 2020 Г\IMG_20201111_1043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692696"/>
            <a:ext cx="3275856" cy="2456892"/>
          </a:xfrm>
          <a:prstGeom prst="rect">
            <a:avLst/>
          </a:prstGeom>
          <a:noFill/>
        </p:spPr>
      </p:pic>
      <p:pic>
        <p:nvPicPr>
          <p:cNvPr id="1029" name="Picture 5" descr="C:\Users\User\Desktop\ФОТО ФИЗ ЗАНЯТИЕ НОЯБРЬ ПОДГ ГР 2020 Г\IMG_20201111_1042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3717032"/>
            <a:ext cx="3168352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95736" y="188640"/>
            <a:ext cx="6572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ОБЩЕРАЗВИВАЮЩИЕ 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УПРАЖНЕНИЯ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«ПРОГУЛКА В ЛЕС»</a:t>
            </a:r>
            <a:endParaRPr lang="ru-RU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3501008"/>
            <a:ext cx="6572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«КАЧАЮЩИЕСЯ ДЕРЕВЬЯ»</a:t>
            </a:r>
            <a:endParaRPr lang="ru-RU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3928" y="3501008"/>
            <a:ext cx="6572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«СОЛНЫШКО»</a:t>
            </a:r>
            <a:endParaRPr lang="ru-RU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6381328"/>
            <a:ext cx="6572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«ДИКИЕ ЗВЕРИ»</a:t>
            </a:r>
            <a:endParaRPr lang="ru-RU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6381328"/>
            <a:ext cx="6572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«ЗОНТИКИ»</a:t>
            </a:r>
            <a:endParaRPr lang="ru-RU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076" name="Picture 4" descr="C:\Users\User\Desktop\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4005064"/>
            <a:ext cx="3293195" cy="2304256"/>
          </a:xfrm>
          <a:prstGeom prst="rect">
            <a:avLst/>
          </a:prstGeom>
          <a:noFill/>
        </p:spPr>
      </p:pic>
      <p:pic>
        <p:nvPicPr>
          <p:cNvPr id="3077" name="Picture 5" descr="C:\Users\User\Desktop\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4005064"/>
            <a:ext cx="3312368" cy="2300529"/>
          </a:xfrm>
          <a:prstGeom prst="rect">
            <a:avLst/>
          </a:prstGeom>
          <a:noFill/>
        </p:spPr>
      </p:pic>
      <p:pic>
        <p:nvPicPr>
          <p:cNvPr id="3078" name="Picture 6" descr="C:\Users\User\Desktop\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1052736"/>
            <a:ext cx="3762941" cy="2376264"/>
          </a:xfrm>
          <a:prstGeom prst="rect">
            <a:avLst/>
          </a:prstGeom>
          <a:noFill/>
        </p:spPr>
      </p:pic>
      <p:pic>
        <p:nvPicPr>
          <p:cNvPr id="3079" name="Picture 7" descr="C:\Users\User\Desktop\7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1052736"/>
            <a:ext cx="3284970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5984" y="285728"/>
            <a:ext cx="6572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ОСНОВНЫЕ ВИДЫ 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ДВИЖЕНИЙ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«ВОЛШЕБНЫЕ МЯЧИ»</a:t>
            </a:r>
            <a:endParaRPr lang="ru-RU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098" name="Picture 2" descr="C:\Users\User\Desktop\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196752"/>
            <a:ext cx="3433489" cy="2160240"/>
          </a:xfrm>
          <a:prstGeom prst="rect">
            <a:avLst/>
          </a:prstGeom>
          <a:noFill/>
        </p:spPr>
      </p:pic>
      <p:pic>
        <p:nvPicPr>
          <p:cNvPr id="4100" name="Picture 4" descr="C:\Users\User\Desktop\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7" y="4365104"/>
            <a:ext cx="3593051" cy="2304256"/>
          </a:xfrm>
          <a:prstGeom prst="rect">
            <a:avLst/>
          </a:prstGeom>
          <a:noFill/>
        </p:spPr>
      </p:pic>
      <p:pic>
        <p:nvPicPr>
          <p:cNvPr id="4101" name="Picture 5" descr="C:\Users\User\Desktop\0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1844824"/>
            <a:ext cx="3697943" cy="2088232"/>
          </a:xfrm>
          <a:prstGeom prst="rect">
            <a:avLst/>
          </a:prstGeom>
          <a:noFill/>
        </p:spPr>
      </p:pic>
      <p:pic>
        <p:nvPicPr>
          <p:cNvPr id="4102" name="Picture 6" descr="C:\Users\User\Desktop\00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696" y="3861048"/>
            <a:ext cx="3245014" cy="2201217"/>
          </a:xfrm>
          <a:prstGeom prst="rect">
            <a:avLst/>
          </a:prstGeom>
          <a:noFill/>
        </p:spPr>
      </p:pic>
      <p:pic>
        <p:nvPicPr>
          <p:cNvPr id="4103" name="Picture 7" descr="C:\Users\User\Desktop\post-1544576-129650147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0232" y="-171400"/>
            <a:ext cx="3559324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5984" y="285728"/>
            <a:ext cx="6572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ПОДВИЖНАЯ ИГРА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«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КОТ И МЫШИ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</a:t>
            </a:r>
            <a:endParaRPr lang="ru-RU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5123" name="Picture 3" descr="C:\Users\User\Desktop\0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149080"/>
            <a:ext cx="3589629" cy="2376264"/>
          </a:xfrm>
          <a:prstGeom prst="rect">
            <a:avLst/>
          </a:prstGeom>
          <a:noFill/>
        </p:spPr>
      </p:pic>
      <p:pic>
        <p:nvPicPr>
          <p:cNvPr id="5124" name="Picture 4" descr="C:\Users\User\Desktop\0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836712"/>
            <a:ext cx="5616624" cy="3001714"/>
          </a:xfrm>
          <a:prstGeom prst="rect">
            <a:avLst/>
          </a:prstGeom>
          <a:noFill/>
        </p:spPr>
      </p:pic>
      <p:pic>
        <p:nvPicPr>
          <p:cNvPr id="5125" name="Picture 5" descr="C:\Users\User\Desktop\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2" y="4149080"/>
            <a:ext cx="2880320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5984" y="285728"/>
            <a:ext cx="6572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ДЫХАТЕЛЬНАЯ ГИМНАСТИКА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«РАЗ ЛАДОШКА, ДВА ЛАДОШКА»</a:t>
            </a:r>
            <a:endParaRPr lang="ru-RU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6147" name="Picture 3" descr="C:\Users\User\Desktop\ФОТО ФИЗ ЗАНЯТИЕ НОЯБРЬ ПОДГ ГР 2020 Г\IMG-20201113-WA00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717032"/>
            <a:ext cx="5508104" cy="2609944"/>
          </a:xfrm>
          <a:prstGeom prst="rect">
            <a:avLst/>
          </a:prstGeom>
          <a:noFill/>
        </p:spPr>
      </p:pic>
      <p:pic>
        <p:nvPicPr>
          <p:cNvPr id="6148" name="Picture 4" descr="C:\Users\User\Desktop\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9102" y="1124745"/>
            <a:ext cx="3283378" cy="2304255"/>
          </a:xfrm>
          <a:prstGeom prst="rect">
            <a:avLst/>
          </a:prstGeom>
          <a:noFill/>
        </p:spPr>
      </p:pic>
      <p:pic>
        <p:nvPicPr>
          <p:cNvPr id="6151" name="Picture 7" descr="C:\Users\User\Desktop\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1124744"/>
            <a:ext cx="3711055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339752" y="260648"/>
            <a:ext cx="6572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РЕЛАКСАЦИЯ   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СНЕЖИНКА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</a:t>
            </a:r>
            <a:endParaRPr lang="ru-RU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052" name="Picture 4" descr="C:\Users\User\Desktop\ФОТО ФИЗ ЗАНЯТИЕ НОЯБРЬ ПОДГ ГР 2020 Г\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764704"/>
            <a:ext cx="5760640" cy="2928663"/>
          </a:xfrm>
          <a:prstGeom prst="rect">
            <a:avLst/>
          </a:prstGeom>
          <a:noFill/>
        </p:spPr>
      </p:pic>
      <p:pic>
        <p:nvPicPr>
          <p:cNvPr id="2053" name="Picture 5" descr="C:\Users\User\Desktop\ФОТО ФИЗ ЗАНЯТИЕ НОЯБРЬ ПОДГ ГР 2020 Г\IMG-20201111-WA00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927059"/>
            <a:ext cx="5760640" cy="27296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14546" y="428604"/>
            <a:ext cx="6572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ЗАКЛЮЧИТЕЛЬНАЯ ЧАСТЬ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1052736"/>
            <a:ext cx="6929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ХОДЬБА  В КОЛОННЕ ПО ОДНОМУ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ВМЕСТЕ ВЕСЕЛО ШАГАТЬ!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   </a:t>
            </a:r>
            <a:endPara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8195" name="Picture 3" descr="C:\Users\User\Desktop\IMG_20201111_1042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988840"/>
            <a:ext cx="6120680" cy="45905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67680" y="476672"/>
            <a:ext cx="7076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БУДЬТЕ ЗДОРОВЫ!  </a:t>
            </a:r>
          </a:p>
        </p:txBody>
      </p:sp>
      <p:pic>
        <p:nvPicPr>
          <p:cNvPr id="7173" name="Picture 5" descr="C:\Users\User\Desktop\IMG-20201113-WA00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556792"/>
            <a:ext cx="7169602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205</Words>
  <Application>Microsoft Office PowerPoint</Application>
  <PresentationFormat>Экран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59</cp:revision>
  <dcterms:created xsi:type="dcterms:W3CDTF">2017-12-21T07:23:52Z</dcterms:created>
  <dcterms:modified xsi:type="dcterms:W3CDTF">2020-11-13T22:46:12Z</dcterms:modified>
</cp:coreProperties>
</file>