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3" r:id="rId4"/>
    <p:sldId id="257" r:id="rId5"/>
    <p:sldId id="258" r:id="rId6"/>
    <p:sldId id="265" r:id="rId7"/>
    <p:sldId id="259" r:id="rId8"/>
    <p:sldId id="266" r:id="rId9"/>
    <p:sldId id="260" r:id="rId10"/>
    <p:sldId id="267" r:id="rId11"/>
    <p:sldId id="261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0" d="100"/>
          <a:sy n="60" d="100"/>
        </p:scale>
        <p:origin x="-1656" y="-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AE595-F85D-4C5C-B3F6-CFEFCFF1E6F1}" type="datetimeFigureOut">
              <a:rPr lang="ru-RU" smtClean="0"/>
              <a:pPr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30DC0-D12D-4FDC-8974-A1F043C190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71670" y="1785926"/>
            <a:ext cx="657226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ФИЗИЧЕСКОЕ РАЗВИТИЕ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ТЕМА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: «</a:t>
            </a: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Мониторинг освоения детьми образовательной программы МАДОУ детский сад № 3 «Светлячок»»</a:t>
            </a:r>
          </a:p>
          <a:p>
            <a:pPr algn="ctr">
              <a:lnSpc>
                <a:spcPct val="150000"/>
              </a:lnSpc>
            </a:pPr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(Подготовительная группа 1 корпус)</a:t>
            </a:r>
            <a:endParaRPr lang="ru-RU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57356" y="428604"/>
            <a:ext cx="72866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Муниципальное автономное дошкольное образовательное учреждение детский сад № 3 «Светлячок»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57356" y="5000636"/>
            <a:ext cx="7286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Исполнитель: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Инструктор по физической культуре</a:t>
            </a:r>
          </a:p>
          <a:p>
            <a:pPr algn="ctr"/>
            <a:r>
              <a:rPr lang="en-US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квалификационная категория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Кузнецова Юлия Владимировна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октярь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2018 </a:t>
            </a:r>
            <a:r>
              <a:rPr lang="ru-RU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28794" y="857232"/>
            <a:ext cx="721520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ПЕДАГОГИЧЕСКАЯ ДИАГНОСТИКА ОСВОЕНИЯ ПРИМЕРНОЙ ОБЩЕОБРАЗОВАТЕЛЬНОЙ ПРОГРАММЫ ДОШКОЛЬНОГО ОБРАЗОВАНИЯ «ОТ РОЖДЕНИЯ ДО ШКОЛЫ» ПО ОСНОВНЫМ НАПРАВЛЕНИЯМ РАЗВИТИЯ ДЕТЕЙ</a:t>
            </a: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3108" y="214290"/>
            <a:ext cx="6572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ВВОДНАЯ ЧАСТЬ </a:t>
            </a:r>
            <a:endParaRPr lang="ru-RU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00166" y="3357562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ПОСТРОЕНИЕ В ШЕРЕНГУ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6357958"/>
            <a:ext cx="4500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А ПЯТКАХ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3357562"/>
            <a:ext cx="6572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ХОДЬБА НА НОСКАХ</a:t>
            </a:r>
          </a:p>
        </p:txBody>
      </p:sp>
      <p:pic>
        <p:nvPicPr>
          <p:cNvPr id="2" name="Picture 2" descr="C:\Users\User\Desktop\ФОТО ФИЗО ПОДГ. ГР. 2018\20181016_1025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785794"/>
            <a:ext cx="3357586" cy="2518190"/>
          </a:xfrm>
          <a:prstGeom prst="rect">
            <a:avLst/>
          </a:prstGeom>
          <a:noFill/>
        </p:spPr>
      </p:pic>
      <p:pic>
        <p:nvPicPr>
          <p:cNvPr id="6" name="Picture 4" descr="C:\Users\User\Desktop\ФОТО ФИЗО ПОДГ. ГР. 2018\20181017_0828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3786190"/>
            <a:ext cx="3405211" cy="2553909"/>
          </a:xfrm>
          <a:prstGeom prst="rect">
            <a:avLst/>
          </a:prstGeom>
          <a:noFill/>
        </p:spPr>
      </p:pic>
      <p:pic>
        <p:nvPicPr>
          <p:cNvPr id="7" name="Picture 5" descr="C:\Users\User\Desktop\ФОТО ФИЗО ПОДГ. ГР. 2018\20181017_08275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785794"/>
            <a:ext cx="3357586" cy="2518190"/>
          </a:xfrm>
          <a:prstGeom prst="rect">
            <a:avLst/>
          </a:prstGeom>
          <a:noFill/>
        </p:spPr>
      </p:pic>
      <p:pic>
        <p:nvPicPr>
          <p:cNvPr id="10" name="Picture 9" descr="Анимашки Бабочки и цветочки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9091706">
            <a:off x="7230285" y="4214978"/>
            <a:ext cx="19097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Анимашки Бабочки и цветочки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4974430">
            <a:off x="1687235" y="3947105"/>
            <a:ext cx="19097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85918" y="214290"/>
            <a:ext cx="73580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ОБЩЕРАЗВИВАЮЩИЕ УПРАЖНЕНИЯ</a:t>
            </a:r>
          </a:p>
        </p:txBody>
      </p:sp>
      <p:pic>
        <p:nvPicPr>
          <p:cNvPr id="4" name="Picture 3" descr="C:\Users\User\Desktop\ФОТО ФИЗО ПОДГ. ГР. 2018\20181018_1037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244" y="2571744"/>
            <a:ext cx="5238786" cy="3929090"/>
          </a:xfrm>
          <a:prstGeom prst="rect">
            <a:avLst/>
          </a:prstGeom>
          <a:noFill/>
        </p:spPr>
      </p:pic>
      <p:pic>
        <p:nvPicPr>
          <p:cNvPr id="2" name="Picture 2" descr="C:\Users\User\Desktop\ФОТО ФИЗО ПОДГ. ГР. 2018\20181018_1036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785794"/>
            <a:ext cx="4143404" cy="310755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572000" y="1500174"/>
            <a:ext cx="5500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«ДЕЛАЕМ ДРУЖНО»</a:t>
            </a:r>
          </a:p>
        </p:txBody>
      </p:sp>
      <p:pic>
        <p:nvPicPr>
          <p:cNvPr id="7" name="Picture 9" descr="Анимашки Бабочки и цветочки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104343">
            <a:off x="1681345" y="4142575"/>
            <a:ext cx="19097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28794" y="285728"/>
            <a:ext cx="70008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ПРЫЖОК В ДЛИННУ С МЕСТА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скоростно – силовые качества </a:t>
            </a:r>
          </a:p>
        </p:txBody>
      </p:sp>
      <p:pic>
        <p:nvPicPr>
          <p:cNvPr id="3074" name="Picture 2" descr="C:\Users\User\Desktop\ФОТО ФИЗО ПОДГ. ГР. 2018\20181016_1056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512076" y="1940705"/>
            <a:ext cx="4476750" cy="3357563"/>
          </a:xfrm>
          <a:prstGeom prst="rect">
            <a:avLst/>
          </a:prstGeom>
          <a:noFill/>
        </p:spPr>
      </p:pic>
      <p:pic>
        <p:nvPicPr>
          <p:cNvPr id="3075" name="Picture 3" descr="C:\Users\User\Desktop\ФОТО ФИЗО ПОДГ. ГР. 2018\20181016_1056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976820" y="1916891"/>
            <a:ext cx="4476748" cy="3357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User\Desktop\ФОТО ФИЗО ПОДГ. ГР. 2018\20181016_1058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583511" y="2059771"/>
            <a:ext cx="4476778" cy="3357584"/>
          </a:xfrm>
          <a:prstGeom prst="rect">
            <a:avLst/>
          </a:prstGeom>
          <a:noFill/>
        </p:spPr>
      </p:pic>
      <p:pic>
        <p:nvPicPr>
          <p:cNvPr id="4099" name="Picture 3" descr="C:\Users\User\Desktop\ФОТО ФИЗО ПОДГ. ГР. 2018\20181016_1057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991673" y="2062748"/>
            <a:ext cx="4500596" cy="33754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00232" y="285728"/>
            <a:ext cx="6929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ПРЫЖОК В ДЛИННУ С МЕСТА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скоростно – силовые качества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14414" y="0"/>
            <a:ext cx="835821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ПОДВИЖНАЯ ИГРА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«СОРОКОНОЖКА»</a:t>
            </a:r>
          </a:p>
        </p:txBody>
      </p:sp>
      <p:pic>
        <p:nvPicPr>
          <p:cNvPr id="5123" name="Picture 3" descr="C:\Users\User\Desktop\ФОТО ФИЗО ПОДГ. ГР. 2018\20181018_104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00438"/>
            <a:ext cx="4214842" cy="3161132"/>
          </a:xfrm>
          <a:prstGeom prst="rect">
            <a:avLst/>
          </a:prstGeom>
          <a:noFill/>
        </p:spPr>
      </p:pic>
      <p:pic>
        <p:nvPicPr>
          <p:cNvPr id="5122" name="Picture 2" descr="C:\Users\User\Desktop\ФОТО ФИЗО ПОДГ. ГР. 2018\20181018_1049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1428736"/>
            <a:ext cx="3786214" cy="2839661"/>
          </a:xfrm>
          <a:prstGeom prst="rect">
            <a:avLst/>
          </a:prstGeom>
          <a:noFill/>
        </p:spPr>
      </p:pic>
      <p:pic>
        <p:nvPicPr>
          <p:cNvPr id="6" name="Picture 14" descr="http://www.heathersanimations.com/butterflies/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612813">
            <a:off x="5660171" y="812483"/>
            <a:ext cx="25304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http://www.heathersanimations.com/butterflies/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933544">
            <a:off x="7090485" y="455787"/>
            <a:ext cx="25304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http://www.heathersanimations.com/butterflies/2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612813">
            <a:off x="2588337" y="3497558"/>
            <a:ext cx="2530475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28662" y="214290"/>
            <a:ext cx="8215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НАКЛОН ВПЕРЕД ИЗ ПОЛОЖЕНИЯ СТОЯ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гибкость</a:t>
            </a:r>
          </a:p>
        </p:txBody>
      </p:sp>
      <p:pic>
        <p:nvPicPr>
          <p:cNvPr id="1027" name="Picture 3" descr="C:\Users\User\Desktop\ФОТО ФИЗО ПОДГ. ГР. 2018\20181017_0824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294781" y="1776996"/>
            <a:ext cx="4500594" cy="3375445"/>
          </a:xfrm>
          <a:prstGeom prst="rect">
            <a:avLst/>
          </a:prstGeom>
          <a:noFill/>
        </p:spPr>
      </p:pic>
      <p:pic>
        <p:nvPicPr>
          <p:cNvPr id="6" name="Picture 3" descr="C:\Users\User\Desktop\ФОТО ФИЗО ПОДГ. ГР. 2018\20181017_0825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777384" y="2509236"/>
            <a:ext cx="4643470" cy="3482603"/>
          </a:xfrm>
          <a:prstGeom prst="rect">
            <a:avLst/>
          </a:prstGeom>
          <a:noFill/>
        </p:spPr>
      </p:pic>
      <p:pic>
        <p:nvPicPr>
          <p:cNvPr id="7" name="Picture 10" descr="http://www.heathersanimations.com/butterflies/vl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320171">
            <a:off x="7058489" y="761977"/>
            <a:ext cx="952136" cy="97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http://www.heathersanimations.com/butterflies/vl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427891">
            <a:off x="3543501" y="5852568"/>
            <a:ext cx="901240" cy="92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28794" y="285728"/>
            <a:ext cx="72152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ПОДВИЖНАЯ ИГРА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«БАБА ЯГА»</a:t>
            </a:r>
          </a:p>
        </p:txBody>
      </p:sp>
      <p:pic>
        <p:nvPicPr>
          <p:cNvPr id="2054" name="Picture 6" descr="C:\Users\User\Desktop\20181016_110238_c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407727"/>
            <a:ext cx="4127748" cy="3450273"/>
          </a:xfrm>
          <a:prstGeom prst="rect">
            <a:avLst/>
          </a:prstGeom>
          <a:noFill/>
        </p:spPr>
      </p:pic>
      <p:pic>
        <p:nvPicPr>
          <p:cNvPr id="2053" name="Picture 5" descr="C:\Users\User\Desktop\20181016_110235_c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1071546"/>
            <a:ext cx="3429024" cy="2937852"/>
          </a:xfrm>
          <a:prstGeom prst="rect">
            <a:avLst/>
          </a:prstGeom>
          <a:noFill/>
        </p:spPr>
      </p:pic>
      <p:pic>
        <p:nvPicPr>
          <p:cNvPr id="2056" name="Picture 8" descr="C:\Users\User\Desktop\20181016_110228_c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1071546"/>
            <a:ext cx="3756514" cy="2944378"/>
          </a:xfrm>
          <a:prstGeom prst="rect">
            <a:avLst/>
          </a:prstGeom>
          <a:noFill/>
        </p:spPr>
      </p:pic>
      <p:pic>
        <p:nvPicPr>
          <p:cNvPr id="7" name="Picture 12" descr="http://www.heathersanimations.com/butterflies/vl3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041054">
            <a:off x="2143108" y="4429132"/>
            <a:ext cx="1019245" cy="9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http://www.heathersanimations.com/butterflies/vl3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4643446"/>
            <a:ext cx="1357312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85852" y="285728"/>
            <a:ext cx="76438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ПОДЪЕМ ИЗ ПОЛОЖЕНИЯ </a:t>
            </a:r>
          </a:p>
          <a:p>
            <a:pPr algn="ctr"/>
            <a:r>
              <a:rPr lang="ru-RU" sz="2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ЛЕЖА НА СПИНЕ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скоростно – силовые качества </a:t>
            </a:r>
          </a:p>
        </p:txBody>
      </p:sp>
      <p:pic>
        <p:nvPicPr>
          <p:cNvPr id="3076" name="Picture 4" descr="C:\Users\User\Desktop\20181016_1044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643050"/>
            <a:ext cx="4643470" cy="3071834"/>
          </a:xfrm>
          <a:prstGeom prst="rect">
            <a:avLst/>
          </a:prstGeom>
          <a:noFill/>
        </p:spPr>
      </p:pic>
      <p:pic>
        <p:nvPicPr>
          <p:cNvPr id="3074" name="Picture 2" descr="C:\Users\User\Desktop\ФОТО ФИЗО ПОДГ. ГР. 2018\20181016_1041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429000"/>
            <a:ext cx="4286248" cy="3214686"/>
          </a:xfrm>
          <a:prstGeom prst="rect">
            <a:avLst/>
          </a:prstGeom>
          <a:noFill/>
        </p:spPr>
      </p:pic>
      <p:pic>
        <p:nvPicPr>
          <p:cNvPr id="6" name="Picture 6" descr="http://www.heathersanimations.com/butterflies/43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285096" flipH="1">
            <a:off x="5941071" y="1486516"/>
            <a:ext cx="21431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www.heathersanimations.com/butterflies/43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561002" flipH="1">
            <a:off x="2330977" y="5442594"/>
            <a:ext cx="21431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85984" y="214290"/>
            <a:ext cx="6572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ИГРА МАЛОЙ ПОДВИЖНОСТИ  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«ЧАСТИ ТЕЛА»</a:t>
            </a:r>
          </a:p>
        </p:txBody>
      </p:sp>
      <p:pic>
        <p:nvPicPr>
          <p:cNvPr id="2" name="Picture 2" descr="C:\Users\User\Desktop\ФОТО ФИЗО ПОДГ. ГР. 2018\20181016_103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071546"/>
            <a:ext cx="3524243" cy="2643182"/>
          </a:xfrm>
          <a:prstGeom prst="rect">
            <a:avLst/>
          </a:prstGeom>
          <a:noFill/>
        </p:spPr>
      </p:pic>
      <p:pic>
        <p:nvPicPr>
          <p:cNvPr id="1027" name="Picture 3" descr="C:\Users\User\Desktop\ФОТО ФИЗО ПОДГ. ГР. 2018\20181016_1032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974" y="1071546"/>
            <a:ext cx="3524274" cy="2643206"/>
          </a:xfrm>
          <a:prstGeom prst="rect">
            <a:avLst/>
          </a:prstGeom>
          <a:noFill/>
        </p:spPr>
      </p:pic>
      <p:pic>
        <p:nvPicPr>
          <p:cNvPr id="1028" name="Picture 4" descr="C:\Users\User\Desktop\ФОТО ФИЗО ПОДГ. ГР. 2018\20181016_1033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4000504"/>
            <a:ext cx="3429024" cy="2571768"/>
          </a:xfrm>
          <a:prstGeom prst="rect">
            <a:avLst/>
          </a:prstGeom>
          <a:noFill/>
        </p:spPr>
      </p:pic>
      <p:pic>
        <p:nvPicPr>
          <p:cNvPr id="1029" name="Picture 5" descr="C:\Users\User\Desktop\ФОТО ФИЗО ПОДГ. ГР. 2018\20181016_1034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63" y="4000504"/>
            <a:ext cx="3429024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ПРЕЗЕНТАЦИИ 2017\ПРЕЗЕНТАЦИИ ПО РАБОТЕ\ФОН ДЛЯ ПРЕЗЕНТАЦИЙ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285728"/>
            <a:ext cx="6929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БУДЬТЕ ЗДОРОВЫ!  </a:t>
            </a:r>
          </a:p>
        </p:txBody>
      </p:sp>
      <p:pic>
        <p:nvPicPr>
          <p:cNvPr id="2051" name="Picture 3" descr="C:\Users\User\Desktop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1142984"/>
            <a:ext cx="6220451" cy="5316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146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34</cp:revision>
  <dcterms:created xsi:type="dcterms:W3CDTF">2017-12-21T07:23:52Z</dcterms:created>
  <dcterms:modified xsi:type="dcterms:W3CDTF">2018-10-22T05:20:25Z</dcterms:modified>
</cp:coreProperties>
</file>