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61" r:id="rId5"/>
    <p:sldId id="257" r:id="rId6"/>
    <p:sldId id="259" r:id="rId7"/>
    <p:sldId id="26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08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17C0-8D47-464C-853F-A654DC2BD05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924AE-B9C6-4C55-B817-27C2617F0B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693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17C0-8D47-464C-853F-A654DC2BD05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924AE-B9C6-4C55-B817-27C2617F0B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894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17C0-8D47-464C-853F-A654DC2BD05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924AE-B9C6-4C55-B817-27C2617F0B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207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17C0-8D47-464C-853F-A654DC2BD05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924AE-B9C6-4C55-B817-27C2617F0B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618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17C0-8D47-464C-853F-A654DC2BD05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924AE-B9C6-4C55-B817-27C2617F0B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43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17C0-8D47-464C-853F-A654DC2BD05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924AE-B9C6-4C55-B817-27C2617F0B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743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17C0-8D47-464C-853F-A654DC2BD05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924AE-B9C6-4C55-B817-27C2617F0B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080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17C0-8D47-464C-853F-A654DC2BD05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924AE-B9C6-4C55-B817-27C2617F0B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89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17C0-8D47-464C-853F-A654DC2BD05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924AE-B9C6-4C55-B817-27C2617F0B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932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17C0-8D47-464C-853F-A654DC2BD05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924AE-B9C6-4C55-B817-27C2617F0B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673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17C0-8D47-464C-853F-A654DC2BD05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924AE-B9C6-4C55-B817-27C2617F0B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491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E17C0-8D47-464C-853F-A654DC2BD05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924AE-B9C6-4C55-B817-27C2617F0B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0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38" y="0"/>
            <a:ext cx="12193057" cy="68585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975" y="1184151"/>
            <a:ext cx="1847248" cy="19204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7599" y="-1705020"/>
            <a:ext cx="9144000" cy="6994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0"/>
            <a:ext cx="9144000" cy="651188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ООД Художественно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эстетическое развитие /лепка/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2" t="25700"/>
          <a:stretch/>
        </p:blipFill>
        <p:spPr>
          <a:xfrm>
            <a:off x="110034" y="682580"/>
            <a:ext cx="4662153" cy="3023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" y="3981138"/>
            <a:ext cx="4662153" cy="2756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66" y="3981139"/>
            <a:ext cx="4798400" cy="2756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8" r="14836" b="1689"/>
          <a:stretch/>
        </p:blipFill>
        <p:spPr>
          <a:xfrm>
            <a:off x="7283565" y="682580"/>
            <a:ext cx="4798401" cy="3062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2880" y="297552"/>
            <a:ext cx="121662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 гостях у повара»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448341" y="3981138"/>
            <a:ext cx="31590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«Кто </a:t>
            </a: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столовой самый нужный?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Кто готовит сотни блюд?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 ответят сразу дружно: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Его поваром 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зовут»</a:t>
            </a:r>
            <a:endParaRPr lang="ru-RU" sz="1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45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433365"/>
            <a:ext cx="12192000" cy="1325563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среда</a:t>
            </a:r>
            <a:b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«Новогоднее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украшение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группы»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71" y="663440"/>
            <a:ext cx="5692463" cy="2867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395" y="663440"/>
            <a:ext cx="5482034" cy="2867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395" y="3649954"/>
            <a:ext cx="5482034" cy="3048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7" t="27230" r="12863"/>
          <a:stretch/>
        </p:blipFill>
        <p:spPr>
          <a:xfrm>
            <a:off x="403535" y="3649954"/>
            <a:ext cx="5692463" cy="3048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4157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>
            <a:off x="126107" y="792218"/>
            <a:ext cx="4086895" cy="3013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0" t="5822" r="10751" b="751"/>
          <a:stretch/>
        </p:blipFill>
        <p:spPr>
          <a:xfrm>
            <a:off x="4339109" y="797025"/>
            <a:ext cx="4086895" cy="3008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06" y="3861801"/>
            <a:ext cx="4086895" cy="2717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10" y="3850616"/>
            <a:ext cx="4086895" cy="2717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111" y="841768"/>
            <a:ext cx="3513780" cy="3008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113" y="3828245"/>
            <a:ext cx="3513780" cy="2717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0" y="11227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ООД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эстетическое развитие /коллективная работа/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«Рождественская сказка»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19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082" y="574406"/>
            <a:ext cx="4189926" cy="2854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" r="19906"/>
          <a:stretch/>
        </p:blipFill>
        <p:spPr>
          <a:xfrm>
            <a:off x="154546" y="628516"/>
            <a:ext cx="3421488" cy="2854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026" y="574407"/>
            <a:ext cx="3679064" cy="2854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6" y="3584843"/>
            <a:ext cx="4443212" cy="3084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304" y="3584843"/>
            <a:ext cx="4473262" cy="3084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0" y="-12829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ролевая игра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«Юный учитель»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00547" y="3922452"/>
            <a:ext cx="26424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«Можно 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жизни всему научиться, </a:t>
            </a:r>
            <a:endParaRPr lang="ru-RU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Воплотить 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много новых идей, </a:t>
            </a:r>
            <a:endParaRPr lang="ru-RU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учителем нужно родиться, </a:t>
            </a:r>
            <a:endParaRPr lang="ru-RU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жить на земле для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детей»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63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6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3"/>
          <a:stretch/>
        </p:blipFill>
        <p:spPr>
          <a:xfrm>
            <a:off x="243389" y="585539"/>
            <a:ext cx="4732978" cy="308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150" y="520793"/>
            <a:ext cx="4409395" cy="308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88" y="3616501"/>
            <a:ext cx="4732979" cy="3208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276" y="3616501"/>
            <a:ext cx="4409269" cy="3100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9981" y="-153125"/>
            <a:ext cx="12191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 развивающая среда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 ожидании чуда»</a:t>
            </a:r>
          </a:p>
          <a:p>
            <a:pPr algn="ctr"/>
            <a:endParaRPr lang="ru-RU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74019">
            <a:off x="5100687" y="1086174"/>
            <a:ext cx="2237426" cy="232887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897463" y="4124064"/>
            <a:ext cx="27550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«Любит 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елочку народ</a:t>
            </a:r>
          </a:p>
          <a:p>
            <a:pPr algn="ctr"/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Наряжать под Новый год.</a:t>
            </a:r>
          </a:p>
          <a:p>
            <a:pPr algn="ctr"/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каждом доме елка есть,</a:t>
            </a:r>
          </a:p>
          <a:p>
            <a:pPr algn="ctr"/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 такая только здесь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13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" t="-1389" r="2429" b="1389"/>
          <a:stretch/>
        </p:blipFill>
        <p:spPr>
          <a:xfrm>
            <a:off x="391955" y="518334"/>
            <a:ext cx="5730851" cy="3330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6" r="20329"/>
          <a:stretch/>
        </p:blipFill>
        <p:spPr>
          <a:xfrm>
            <a:off x="6435390" y="567763"/>
            <a:ext cx="5417220" cy="3330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" t="14460"/>
          <a:stretch/>
        </p:blipFill>
        <p:spPr>
          <a:xfrm>
            <a:off x="3095470" y="3873657"/>
            <a:ext cx="5730851" cy="292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0" y="-8250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Трудовая деятельность в группе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 Уберем осыпавшие иголки от нашей елки» 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44000" y="4379652"/>
            <a:ext cx="29136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«Что 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паника такая?</a:t>
            </a:r>
          </a:p>
          <a:p>
            <a:pPr algn="ctr"/>
            <a:r>
              <a:rPr lang="ru-RU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Мойдодырят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неспроста!</a:t>
            </a:r>
          </a:p>
          <a:p>
            <a:pPr algn="ctr"/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Всё блистать должно и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пахнуть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Скоро Новый год и праздник у ребят»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954" y="3898539"/>
            <a:ext cx="2703515" cy="2901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578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47" y="1825625"/>
            <a:ext cx="5644506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" y="0"/>
            <a:ext cx="12193057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0" t="18404"/>
          <a:stretch/>
        </p:blipFill>
        <p:spPr>
          <a:xfrm>
            <a:off x="6473427" y="3658682"/>
            <a:ext cx="5084334" cy="3027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36" y="3643981"/>
            <a:ext cx="5263167" cy="3027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4" t="5446"/>
          <a:stretch/>
        </p:blipFill>
        <p:spPr>
          <a:xfrm>
            <a:off x="6473427" y="704736"/>
            <a:ext cx="5084334" cy="2781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t="24977" r="8356"/>
          <a:stretch/>
        </p:blipFill>
        <p:spPr>
          <a:xfrm>
            <a:off x="754537" y="708638"/>
            <a:ext cx="5263167" cy="2774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0" y="6292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Трудовая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на прогулке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«Постройка горки»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http://pngimg.com/uploads/snowflakes/snowflakes_PNG7546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390" y="2962665"/>
            <a:ext cx="1386678" cy="1408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29" y="0"/>
            <a:ext cx="920576" cy="9632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29" y="5665489"/>
            <a:ext cx="920576" cy="9632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39382" y="0"/>
            <a:ext cx="914479" cy="9632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18273" y="5895342"/>
            <a:ext cx="91447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9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153</Words>
  <Application>Microsoft Office PowerPoint</Application>
  <PresentationFormat>Широкоэкранный</PresentationFormat>
  <Paragraphs>29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Предметно развивающая среда «Новогоднее украшение группы»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Ксения</dc:creator>
  <cp:lastModifiedBy>Ксения</cp:lastModifiedBy>
  <cp:revision>21</cp:revision>
  <dcterms:created xsi:type="dcterms:W3CDTF">2019-12-19T03:56:38Z</dcterms:created>
  <dcterms:modified xsi:type="dcterms:W3CDTF">2019-12-19T16:04:50Z</dcterms:modified>
</cp:coreProperties>
</file>