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75" r:id="rId16"/>
    <p:sldId id="269" r:id="rId17"/>
    <p:sldId id="270" r:id="rId18"/>
    <p:sldId id="271" r:id="rId19"/>
    <p:sldId id="272" r:id="rId20"/>
    <p:sldId id="273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B9A82-00A1-4785-9FC4-08A8CC5FB9D4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3663-2EC6-405E-A274-4FCD63396F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7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63663-2EC6-405E-A274-4FCD63396F8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1CC4-CC3C-4035-89ED-01F40BA029B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2351-5263-499C-9049-4CB0C1ABC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78581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 учреждение детский сад №3 «Светлячок»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572560" cy="5786478"/>
          </a:xfrm>
        </p:spPr>
        <p:txBody>
          <a:bodyPr>
            <a:normAutofit/>
          </a:bodyPr>
          <a:lstStyle/>
          <a:p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Отчёт по проекту 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9 мая – День Победы» в подготовительной группе «Семицветик»</a:t>
            </a:r>
          </a:p>
          <a:p>
            <a:pPr algn="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 проект: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Годшалк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З.Ф,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Прибавкина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М.Н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Microsoft\Windows\Temporary Internet Files\Content.Word\IMG-20210509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86190"/>
            <a:ext cx="2714644" cy="275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2866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творчество.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«Голубь Мира»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Microsoft\Windows\Temporary Internet Files\Content.Word\IMG_20210506_092140.jpg"/>
          <p:cNvPicPr/>
          <p:nvPr/>
        </p:nvPicPr>
        <p:blipFill>
          <a:blip r:embed="rId3" cstate="print"/>
          <a:srcRect l="9112" b="24746"/>
          <a:stretch>
            <a:fillRect/>
          </a:stretch>
        </p:blipFill>
        <p:spPr bwMode="auto">
          <a:xfrm>
            <a:off x="142844" y="928670"/>
            <a:ext cx="278608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_20210506_0921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928670"/>
            <a:ext cx="278608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_20210506_092107.jpg"/>
          <p:cNvPicPr/>
          <p:nvPr/>
        </p:nvPicPr>
        <p:blipFill>
          <a:blip r:embed="rId5" cstate="print"/>
          <a:srcRect l="16328" b="15727"/>
          <a:stretch>
            <a:fillRect/>
          </a:stretch>
        </p:blipFill>
        <p:spPr bwMode="auto">
          <a:xfrm>
            <a:off x="5715008" y="1071546"/>
            <a:ext cx="297021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_20210506_094104.jpg"/>
          <p:cNvPicPr/>
          <p:nvPr/>
        </p:nvPicPr>
        <p:blipFill>
          <a:blip r:embed="rId6" cstate="print"/>
          <a:srcRect b="19535"/>
          <a:stretch>
            <a:fillRect/>
          </a:stretch>
        </p:blipFill>
        <p:spPr bwMode="auto">
          <a:xfrm>
            <a:off x="1714480" y="3786190"/>
            <a:ext cx="515460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442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детей и педагогов в городском конкурсе «Победная весна» (Музей)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572560" cy="5715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_20210415_141617.jpg"/>
          <p:cNvPicPr/>
          <p:nvPr/>
        </p:nvPicPr>
        <p:blipFill>
          <a:blip r:embed="rId3" cstate="print"/>
          <a:srcRect l="6707" t="16328" r="17530" b="13121"/>
          <a:stretch>
            <a:fillRect/>
          </a:stretch>
        </p:blipFill>
        <p:spPr bwMode="auto">
          <a:xfrm>
            <a:off x="428596" y="1071546"/>
            <a:ext cx="428628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415_141631.jpg"/>
          <p:cNvPicPr/>
          <p:nvPr/>
        </p:nvPicPr>
        <p:blipFill>
          <a:blip r:embed="rId4" cstate="print"/>
          <a:srcRect l="17531" t="5104" r="18733"/>
          <a:stretch>
            <a:fillRect/>
          </a:stretch>
        </p:blipFill>
        <p:spPr bwMode="auto">
          <a:xfrm>
            <a:off x="4857752" y="1071546"/>
            <a:ext cx="378621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419_214615.jpg"/>
          <p:cNvPicPr/>
          <p:nvPr/>
        </p:nvPicPr>
        <p:blipFill>
          <a:blip r:embed="rId5" cstate="print"/>
          <a:srcRect l="21138" t="14825" r="7910" b="25648"/>
          <a:stretch>
            <a:fillRect/>
          </a:stretch>
        </p:blipFill>
        <p:spPr bwMode="auto">
          <a:xfrm>
            <a:off x="2857488" y="3571876"/>
            <a:ext cx="328614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0715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детей в городском конкурсе «Дети рисуют Победу» (ЦДТ)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8715436" cy="56435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_20210426_203715.jpg"/>
          <p:cNvPicPr/>
          <p:nvPr/>
        </p:nvPicPr>
        <p:blipFill>
          <a:blip r:embed="rId3" cstate="print"/>
          <a:srcRect t="27452" b="13923"/>
          <a:stretch>
            <a:fillRect/>
          </a:stretch>
        </p:blipFill>
        <p:spPr bwMode="auto">
          <a:xfrm>
            <a:off x="214282" y="1071546"/>
            <a:ext cx="292895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426_203705.jpg"/>
          <p:cNvPicPr/>
          <p:nvPr/>
        </p:nvPicPr>
        <p:blipFill>
          <a:blip r:embed="rId4" cstate="print"/>
          <a:srcRect l="3100" r="6707"/>
          <a:stretch>
            <a:fillRect/>
          </a:stretch>
        </p:blipFill>
        <p:spPr bwMode="auto">
          <a:xfrm>
            <a:off x="3071802" y="1142984"/>
            <a:ext cx="257176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426_204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214422"/>
            <a:ext cx="275589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_20210426_2039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66"/>
            <a:ext cx="268446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_20210426_203611.jpg"/>
          <p:cNvPicPr/>
          <p:nvPr/>
        </p:nvPicPr>
        <p:blipFill>
          <a:blip r:embed="rId7" cstate="print"/>
          <a:srcRect l="4810" t="6708" r="4997"/>
          <a:stretch>
            <a:fillRect/>
          </a:stretch>
        </p:blipFill>
        <p:spPr bwMode="auto">
          <a:xfrm>
            <a:off x="2786050" y="3786190"/>
            <a:ext cx="285752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_20210426_203621.jpg"/>
          <p:cNvPicPr/>
          <p:nvPr/>
        </p:nvPicPr>
        <p:blipFill>
          <a:blip r:embed="rId8" cstate="print"/>
          <a:srcRect t="23844"/>
          <a:stretch>
            <a:fillRect/>
          </a:stretch>
        </p:blipFill>
        <p:spPr bwMode="auto">
          <a:xfrm>
            <a:off x="5572132" y="3786166"/>
            <a:ext cx="282733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Подвижные  и дидактические игры на тему «Строевая», «День Победы», «Военные профессии»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AppData\Local\Microsoft\Windows\Temporary Internet Files\Content.Word\IMG_20210506_104219.jpg"/>
          <p:cNvPicPr/>
          <p:nvPr/>
        </p:nvPicPr>
        <p:blipFill>
          <a:blip r:embed="rId3" cstate="print"/>
          <a:srcRect t="23844" b="36471"/>
          <a:stretch>
            <a:fillRect/>
          </a:stretch>
        </p:blipFill>
        <p:spPr bwMode="auto">
          <a:xfrm>
            <a:off x="214283" y="928670"/>
            <a:ext cx="292895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506_104526.jpg"/>
          <p:cNvPicPr/>
          <p:nvPr/>
        </p:nvPicPr>
        <p:blipFill>
          <a:blip r:embed="rId4" cstate="print"/>
          <a:srcRect t="24746" r="29556" b="22942"/>
          <a:stretch>
            <a:fillRect/>
          </a:stretch>
        </p:blipFill>
        <p:spPr bwMode="auto">
          <a:xfrm>
            <a:off x="3428992" y="3357562"/>
            <a:ext cx="264320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506_110042.jpg"/>
          <p:cNvPicPr/>
          <p:nvPr/>
        </p:nvPicPr>
        <p:blipFill>
          <a:blip r:embed="rId5" cstate="print"/>
          <a:srcRect t="22040" r="16328" b="37373"/>
          <a:stretch>
            <a:fillRect/>
          </a:stretch>
        </p:blipFill>
        <p:spPr bwMode="auto">
          <a:xfrm>
            <a:off x="5929322" y="857232"/>
            <a:ext cx="292895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502-WA0033.jpg"/>
          <p:cNvPicPr/>
          <p:nvPr/>
        </p:nvPicPr>
        <p:blipFill>
          <a:blip r:embed="rId6"/>
          <a:srcRect t="12139"/>
          <a:stretch>
            <a:fillRect/>
          </a:stretch>
        </p:blipFill>
        <p:spPr bwMode="auto">
          <a:xfrm>
            <a:off x="285721" y="3286124"/>
            <a:ext cx="321471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-20210502-WA0032.jpg"/>
          <p:cNvPicPr/>
          <p:nvPr/>
        </p:nvPicPr>
        <p:blipFill>
          <a:blip r:embed="rId7"/>
          <a:srcRect t="13529"/>
          <a:stretch>
            <a:fillRect/>
          </a:stretch>
        </p:blipFill>
        <p:spPr bwMode="auto">
          <a:xfrm>
            <a:off x="6072198" y="3357562"/>
            <a:ext cx="2857552" cy="307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_20210506_104304.jpg"/>
          <p:cNvPicPr/>
          <p:nvPr/>
        </p:nvPicPr>
        <p:blipFill>
          <a:blip r:embed="rId8" cstate="print"/>
          <a:srcRect t="22040" b="18432"/>
          <a:stretch>
            <a:fillRect/>
          </a:stretch>
        </p:blipFill>
        <p:spPr bwMode="auto">
          <a:xfrm>
            <a:off x="3143240" y="857232"/>
            <a:ext cx="278608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Экскурсия с детьми  в музей на выставку «Победная весна»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Microsoft\Windows\Temporary Internet Files\Content.Word\IMG-20210506-WA00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71546"/>
            <a:ext cx="278608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506-WA000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071546"/>
            <a:ext cx="292895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506-WA000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071547"/>
            <a:ext cx="261302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-20210506-WA0012.jpg"/>
          <p:cNvPicPr/>
          <p:nvPr/>
        </p:nvPicPr>
        <p:blipFill>
          <a:blip r:embed="rId6"/>
          <a:srcRect t="16328" b="24345"/>
          <a:stretch>
            <a:fillRect/>
          </a:stretch>
        </p:blipFill>
        <p:spPr bwMode="auto">
          <a:xfrm>
            <a:off x="0" y="3429000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-20210506-WA0007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357562"/>
            <a:ext cx="278608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Microsoft\Windows\Temporary Internet Files\Content.Word\IMG-20210506-WA0006.jpg"/>
          <p:cNvPicPr/>
          <p:nvPr/>
        </p:nvPicPr>
        <p:blipFill>
          <a:blip r:embed="rId8"/>
          <a:srcRect l="18733" t="6707" r="17531" b="16328"/>
          <a:stretch>
            <a:fillRect/>
          </a:stretch>
        </p:blipFill>
        <p:spPr bwMode="auto">
          <a:xfrm>
            <a:off x="6286512" y="3357562"/>
            <a:ext cx="271464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Экскурсия с детьми  в музей на выставку «Победная весна»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Admin\AppData\Local\Microsoft\Windows\Temporary Internet Files\Content.Word\IMG-20210506-WA0005.jpg"/>
          <p:cNvPicPr/>
          <p:nvPr/>
        </p:nvPicPr>
        <p:blipFill>
          <a:blip r:embed="rId3"/>
          <a:srcRect r="11518" b="22742"/>
          <a:stretch>
            <a:fillRect/>
          </a:stretch>
        </p:blipFill>
        <p:spPr bwMode="auto">
          <a:xfrm>
            <a:off x="214283" y="1071546"/>
            <a:ext cx="3357586" cy="265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AppData\Local\Microsoft\Windows\Temporary Internet Files\Content.Word\IMG-20210506-WA0004.jpg"/>
          <p:cNvPicPr/>
          <p:nvPr/>
        </p:nvPicPr>
        <p:blipFill>
          <a:blip r:embed="rId4"/>
          <a:srcRect r="21138"/>
          <a:stretch>
            <a:fillRect/>
          </a:stretch>
        </p:blipFill>
        <p:spPr bwMode="auto">
          <a:xfrm>
            <a:off x="3500430" y="1071546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AppData\Local\Microsoft\Windows\Temporary Internet Files\Content.Word\IMG-20210506-WA0011.jpg"/>
          <p:cNvPicPr/>
          <p:nvPr/>
        </p:nvPicPr>
        <p:blipFill>
          <a:blip r:embed="rId5"/>
          <a:srcRect t="13121"/>
          <a:stretch>
            <a:fillRect/>
          </a:stretch>
        </p:blipFill>
        <p:spPr bwMode="auto">
          <a:xfrm>
            <a:off x="214283" y="3714752"/>
            <a:ext cx="3714776" cy="29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AppData\Local\Microsoft\Windows\Temporary Internet Files\Content.Word\IMG-20210506-WA000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142984"/>
            <a:ext cx="247014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AppData\Local\Microsoft\Windows\Temporary Internet Files\Content.Word\IMG-20210506-WA001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3714752"/>
            <a:ext cx="4929222" cy="29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7154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Экскурсия к мемориалу славы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«Вечный огонь»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71546"/>
            <a:ext cx="8786874" cy="55721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-20210507-WA002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3327403" cy="251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-20210507-WA002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071547"/>
            <a:ext cx="264320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507-WA0023.jpg"/>
          <p:cNvPicPr/>
          <p:nvPr/>
        </p:nvPicPr>
        <p:blipFill>
          <a:blip r:embed="rId5"/>
          <a:srcRect l="24746"/>
          <a:stretch>
            <a:fillRect/>
          </a:stretch>
        </p:blipFill>
        <p:spPr bwMode="auto">
          <a:xfrm>
            <a:off x="6143636" y="1071546"/>
            <a:ext cx="282733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507-WA0029.jpg"/>
          <p:cNvPicPr/>
          <p:nvPr/>
        </p:nvPicPr>
        <p:blipFill>
          <a:blip r:embed="rId6"/>
          <a:srcRect t="11518" r="24746"/>
          <a:stretch>
            <a:fillRect/>
          </a:stretch>
        </p:blipFill>
        <p:spPr bwMode="auto">
          <a:xfrm>
            <a:off x="142845" y="3571876"/>
            <a:ext cx="278608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-20210507-WA0025.jpg"/>
          <p:cNvPicPr/>
          <p:nvPr/>
        </p:nvPicPr>
        <p:blipFill>
          <a:blip r:embed="rId7"/>
          <a:srcRect l="16328" t="24345"/>
          <a:stretch>
            <a:fillRect/>
          </a:stretch>
        </p:blipFill>
        <p:spPr bwMode="auto">
          <a:xfrm>
            <a:off x="2714612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-20210507-WA0019.jpg"/>
          <p:cNvPicPr/>
          <p:nvPr/>
        </p:nvPicPr>
        <p:blipFill>
          <a:blip r:embed="rId8"/>
          <a:srcRect r="8604" b="34259"/>
          <a:stretch>
            <a:fillRect/>
          </a:stretch>
        </p:blipFill>
        <p:spPr bwMode="auto">
          <a:xfrm>
            <a:off x="5715008" y="4000504"/>
            <a:ext cx="32861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64294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военной техники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785794"/>
            <a:ext cx="8715436" cy="58579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-20210505-WA0004.jpg"/>
          <p:cNvPicPr/>
          <p:nvPr/>
        </p:nvPicPr>
        <p:blipFill>
          <a:blip r:embed="rId3"/>
          <a:srcRect t="27552" b="17931"/>
          <a:stretch>
            <a:fillRect/>
          </a:stretch>
        </p:blipFill>
        <p:spPr bwMode="auto">
          <a:xfrm>
            <a:off x="500035" y="785794"/>
            <a:ext cx="72152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57150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Викторина «Боевая слава нашего народа, помним и гордимся»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857232"/>
            <a:ext cx="8715436" cy="5715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Admin\AppData\Local\Microsoft\Windows\Temporary Internet Files\Content.Word\IMG-20210510-WA0005.jpg"/>
          <p:cNvPicPr/>
          <p:nvPr/>
        </p:nvPicPr>
        <p:blipFill>
          <a:blip r:embed="rId3"/>
          <a:srcRect t="11518" r="12720"/>
          <a:stretch>
            <a:fillRect/>
          </a:stretch>
        </p:blipFill>
        <p:spPr bwMode="auto">
          <a:xfrm>
            <a:off x="142844" y="500042"/>
            <a:ext cx="321471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510-WA0004.jpg"/>
          <p:cNvPicPr/>
          <p:nvPr/>
        </p:nvPicPr>
        <p:blipFill>
          <a:blip r:embed="rId4"/>
          <a:srcRect r="34367" b="32362"/>
          <a:stretch>
            <a:fillRect/>
          </a:stretch>
        </p:blipFill>
        <p:spPr bwMode="auto">
          <a:xfrm>
            <a:off x="3286116" y="642918"/>
            <a:ext cx="321471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510-WA0002.jpg"/>
          <p:cNvPicPr/>
          <p:nvPr/>
        </p:nvPicPr>
        <p:blipFill>
          <a:blip r:embed="rId5"/>
          <a:srcRect t="30158" b="8511"/>
          <a:stretch>
            <a:fillRect/>
          </a:stretch>
        </p:blipFill>
        <p:spPr bwMode="auto">
          <a:xfrm>
            <a:off x="6429356" y="428604"/>
            <a:ext cx="271464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-20210510-WA000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285992"/>
            <a:ext cx="3071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AppData\Local\Microsoft\Windows\Temporary Internet Files\Content.Word\IMG-20210510-WA0007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2786058"/>
            <a:ext cx="292895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AppData\Local\Microsoft\Windows\Temporary Internet Files\Content.Word\IMG-20210510-WA001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480" y="3429000"/>
            <a:ext cx="285752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AppData\Local\Microsoft\Windows\Temporary Internet Files\Content.Word\IMG-20210510-WA0009.jpg"/>
          <p:cNvPicPr/>
          <p:nvPr/>
        </p:nvPicPr>
        <p:blipFill>
          <a:blip r:embed="rId9"/>
          <a:srcRect l="14431" t="31961" r="11518" b="9413"/>
          <a:stretch>
            <a:fillRect/>
          </a:stretch>
        </p:blipFill>
        <p:spPr bwMode="auto">
          <a:xfrm>
            <a:off x="285720" y="4572008"/>
            <a:ext cx="257176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AppData\Local\Microsoft\Windows\Temporary Internet Files\Content.Word\IMG-20210510-WA0008.jpg"/>
          <p:cNvPicPr/>
          <p:nvPr/>
        </p:nvPicPr>
        <p:blipFill>
          <a:blip r:embed="rId10"/>
          <a:srcRect l="4810" t="27552"/>
          <a:stretch>
            <a:fillRect/>
          </a:stretch>
        </p:blipFill>
        <p:spPr bwMode="auto">
          <a:xfrm>
            <a:off x="2857488" y="4857760"/>
            <a:ext cx="328614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71437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 в родительском уголке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785794"/>
            <a:ext cx="8643998" cy="57864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_20210506_085125.jpg"/>
          <p:cNvPicPr/>
          <p:nvPr/>
        </p:nvPicPr>
        <p:blipFill>
          <a:blip r:embed="rId3" cstate="print"/>
          <a:srcRect t="15727" r="12720" b="19334"/>
          <a:stretch>
            <a:fillRect/>
          </a:stretch>
        </p:blipFill>
        <p:spPr bwMode="auto">
          <a:xfrm>
            <a:off x="285720" y="785794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506_085150.jpg"/>
          <p:cNvPicPr/>
          <p:nvPr/>
        </p:nvPicPr>
        <p:blipFill>
          <a:blip r:embed="rId4" cstate="print"/>
          <a:srcRect t="14725" b="21138"/>
          <a:stretch>
            <a:fillRect/>
          </a:stretch>
        </p:blipFill>
        <p:spPr bwMode="auto">
          <a:xfrm>
            <a:off x="1142976" y="3571876"/>
            <a:ext cx="594042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506_085118.jpg"/>
          <p:cNvPicPr/>
          <p:nvPr/>
        </p:nvPicPr>
        <p:blipFill>
          <a:blip r:embed="rId5" cstate="print"/>
          <a:srcRect t="20236" r="7910" b="33765"/>
          <a:stretch>
            <a:fillRect/>
          </a:stretch>
        </p:blipFill>
        <p:spPr bwMode="auto">
          <a:xfrm>
            <a:off x="4071934" y="857232"/>
            <a:ext cx="421484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143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8786874" cy="600079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Патриотизм — сложное и высокое человеческое чувство, оно так многогранно по своему содержанию, что неопределимо несколькими словами. Это и любовь к родным и близким людям, и к малой Родине, и гордость за свой народ. Поэтому патриотическое воспитание неотъемлемо связано с ознакомлением окружающего нас мира.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Один из наиболее эффективных методов патриотического воспитания — проектная деятельность, позволяющая создать естественную ситуацию общения и практического взаимодействия детей и взрослых. Реализация проекта «9 мая - День Победы!» позволила задействовать различные виды детской деятельности. Проект подразумевал единение детей и взрослых, поэтому полноправными участниками стали и родители.</a:t>
            </a:r>
          </a:p>
          <a:p>
            <a:pPr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mlimage_d_85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256"/>
            <a:ext cx="450059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«День Победы в музее г.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Кировграда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928670"/>
            <a:ext cx="8715436" cy="5715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-20210511-WA0009.jpg"/>
          <p:cNvPicPr/>
          <p:nvPr/>
        </p:nvPicPr>
        <p:blipFill>
          <a:blip r:embed="rId3"/>
          <a:srcRect t="9914" r="22341" b="17931"/>
          <a:stretch>
            <a:fillRect/>
          </a:stretch>
        </p:blipFill>
        <p:spPr bwMode="auto">
          <a:xfrm>
            <a:off x="214283" y="928670"/>
            <a:ext cx="421484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-20210511-WA0010.jpg"/>
          <p:cNvPicPr/>
          <p:nvPr/>
        </p:nvPicPr>
        <p:blipFill>
          <a:blip r:embed="rId4"/>
          <a:srcRect b="22207"/>
          <a:stretch>
            <a:fillRect/>
          </a:stretch>
        </p:blipFill>
        <p:spPr bwMode="auto">
          <a:xfrm>
            <a:off x="4500562" y="1000109"/>
            <a:ext cx="392909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511-WA0007.jpg"/>
          <p:cNvPicPr/>
          <p:nvPr/>
        </p:nvPicPr>
        <p:blipFill>
          <a:blip r:embed="rId5"/>
          <a:srcRect l="22341" t="24295" r="9112" b="17531"/>
          <a:stretch>
            <a:fillRect/>
          </a:stretch>
        </p:blipFill>
        <p:spPr bwMode="auto">
          <a:xfrm>
            <a:off x="285720" y="3429000"/>
            <a:ext cx="278608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511-WA0011.jpg"/>
          <p:cNvPicPr/>
          <p:nvPr/>
        </p:nvPicPr>
        <p:blipFill>
          <a:blip r:embed="rId6"/>
          <a:srcRect l="17530" t="24345" r="24746" b="15793"/>
          <a:stretch>
            <a:fillRect/>
          </a:stretch>
        </p:blipFill>
        <p:spPr bwMode="auto">
          <a:xfrm>
            <a:off x="3143240" y="3429000"/>
            <a:ext cx="435771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a.d-cd.net/6f661c04k335-192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700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07156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Беседы с детьми на тему «Дети войны», «История создания георгиевской ленточки»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AppData\Local\Microsoft\Windows\Temporary Internet Files\Content.Word\IMG_20210504_090235.jpg"/>
          <p:cNvPicPr/>
          <p:nvPr/>
        </p:nvPicPr>
        <p:blipFill>
          <a:blip r:embed="rId3" cstate="print"/>
          <a:srcRect t="16328" r="21138"/>
          <a:stretch>
            <a:fillRect/>
          </a:stretch>
        </p:blipFill>
        <p:spPr bwMode="auto">
          <a:xfrm>
            <a:off x="4353572" y="2348880"/>
            <a:ext cx="4250875" cy="386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504_090318.jpg"/>
          <p:cNvPicPr/>
          <p:nvPr/>
        </p:nvPicPr>
        <p:blipFill>
          <a:blip r:embed="rId4" cstate="print"/>
          <a:srcRect l="17531" t="22742" r="23543"/>
          <a:stretch>
            <a:fillRect/>
          </a:stretch>
        </p:blipFill>
        <p:spPr bwMode="auto">
          <a:xfrm>
            <a:off x="395536" y="1340768"/>
            <a:ext cx="460851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8572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Просмотр презентаций «Оружие и военная техника ВОВ», «Города – герои ВОВ»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214422"/>
            <a:ext cx="8643998" cy="5072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_20210430_105732.jpg"/>
          <p:cNvPicPr/>
          <p:nvPr/>
        </p:nvPicPr>
        <p:blipFill>
          <a:blip r:embed="rId3" cstate="print"/>
          <a:srcRect l="21138" t="11217" r="11518" b="23844"/>
          <a:stretch>
            <a:fillRect/>
          </a:stretch>
        </p:blipFill>
        <p:spPr bwMode="auto">
          <a:xfrm>
            <a:off x="0" y="1142984"/>
            <a:ext cx="321471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430_105835.jpg"/>
          <p:cNvPicPr/>
          <p:nvPr/>
        </p:nvPicPr>
        <p:blipFill>
          <a:blip r:embed="rId4" cstate="print"/>
          <a:srcRect l="11518" t="4903" r="5505" b="18433"/>
          <a:stretch>
            <a:fillRect/>
          </a:stretch>
        </p:blipFill>
        <p:spPr bwMode="auto">
          <a:xfrm>
            <a:off x="3071802" y="1142984"/>
            <a:ext cx="300039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430_110209.jpg"/>
          <p:cNvPicPr/>
          <p:nvPr/>
        </p:nvPicPr>
        <p:blipFill>
          <a:blip r:embed="rId5" cstate="print"/>
          <a:srcRect l="11545" r="11491" b="15264"/>
          <a:stretch>
            <a:fillRect/>
          </a:stretch>
        </p:blipFill>
        <p:spPr bwMode="auto">
          <a:xfrm>
            <a:off x="6072198" y="1214422"/>
            <a:ext cx="278606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Конструирование из конструктора 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«ТИКО» – «Танк – 34»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214422"/>
            <a:ext cx="8786874" cy="56435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_20210430_104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292895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430_1042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66" y="1142984"/>
            <a:ext cx="307183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430_105051.jpg"/>
          <p:cNvPicPr/>
          <p:nvPr/>
        </p:nvPicPr>
        <p:blipFill>
          <a:blip r:embed="rId5" cstate="print"/>
          <a:srcRect t="20192" b="10096"/>
          <a:stretch>
            <a:fillRect/>
          </a:stretch>
        </p:blipFill>
        <p:spPr bwMode="auto">
          <a:xfrm>
            <a:off x="3000364" y="1214422"/>
            <a:ext cx="314327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85725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творчество. Рисование – раскраски на тему «День Победы»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9001156" cy="5715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-20210428-WA003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00108"/>
            <a:ext cx="3286148" cy="322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-20210428-WA0032.jpg"/>
          <p:cNvPicPr/>
          <p:nvPr/>
        </p:nvPicPr>
        <p:blipFill>
          <a:blip r:embed="rId4"/>
          <a:srcRect l="10315" r="7910" b="17931"/>
          <a:stretch>
            <a:fillRect/>
          </a:stretch>
        </p:blipFill>
        <p:spPr bwMode="auto">
          <a:xfrm>
            <a:off x="6072166" y="107154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428-WA0029.jpg"/>
          <p:cNvPicPr/>
          <p:nvPr/>
        </p:nvPicPr>
        <p:blipFill>
          <a:blip r:embed="rId5"/>
          <a:srcRect t="6708" r="19936" b="22040"/>
          <a:stretch>
            <a:fillRect/>
          </a:stretch>
        </p:blipFill>
        <p:spPr bwMode="auto">
          <a:xfrm>
            <a:off x="3214678" y="1000108"/>
            <a:ext cx="300039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428-WA003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4071943"/>
            <a:ext cx="439897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00013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творчество.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«Салют Победы»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8786874" cy="53578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dmin\AppData\Local\Microsoft\Windows\Temporary Internet Files\Content.Word\IMG-20210426-WA0017.jpg"/>
          <p:cNvPicPr/>
          <p:nvPr/>
        </p:nvPicPr>
        <p:blipFill>
          <a:blip r:embed="rId3"/>
          <a:srcRect l="15125" r="12720" b="19334"/>
          <a:stretch>
            <a:fillRect/>
          </a:stretch>
        </p:blipFill>
        <p:spPr bwMode="auto">
          <a:xfrm>
            <a:off x="142844" y="1071546"/>
            <a:ext cx="3214710" cy="403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-20210426-WA0015.jpg"/>
          <p:cNvPicPr/>
          <p:nvPr/>
        </p:nvPicPr>
        <p:blipFill>
          <a:blip r:embed="rId4"/>
          <a:srcRect l="7910" t="9413" b="4903"/>
          <a:stretch>
            <a:fillRect/>
          </a:stretch>
        </p:blipFill>
        <p:spPr bwMode="auto">
          <a:xfrm>
            <a:off x="5929322" y="1142984"/>
            <a:ext cx="300039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-20210426-WA0019.jpg"/>
          <p:cNvPicPr/>
          <p:nvPr/>
        </p:nvPicPr>
        <p:blipFill>
          <a:blip r:embed="rId5"/>
          <a:srcRect t="9914" r="5505" b="8311"/>
          <a:stretch>
            <a:fillRect/>
          </a:stretch>
        </p:blipFill>
        <p:spPr bwMode="auto">
          <a:xfrm>
            <a:off x="2071670" y="4357694"/>
            <a:ext cx="464347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-20210426-WA0018.jpg"/>
          <p:cNvPicPr/>
          <p:nvPr/>
        </p:nvPicPr>
        <p:blipFill>
          <a:blip r:embed="rId6"/>
          <a:srcRect t="13121" b="3500"/>
          <a:stretch>
            <a:fillRect/>
          </a:stretch>
        </p:blipFill>
        <p:spPr bwMode="auto">
          <a:xfrm>
            <a:off x="3143240" y="1142984"/>
            <a:ext cx="285752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92869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творчество.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Аппликация«Георгиевская ленточка»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AppData\Local\Microsoft\Windows\Temporary Internet Files\Content.Word\IMG_20210505_1553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07183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IMG_20210505_160243.jpg"/>
          <p:cNvPicPr/>
          <p:nvPr/>
        </p:nvPicPr>
        <p:blipFill>
          <a:blip r:embed="rId4" cstate="print"/>
          <a:srcRect t="10315" r="10315" b="28354"/>
          <a:stretch>
            <a:fillRect/>
          </a:stretch>
        </p:blipFill>
        <p:spPr bwMode="auto">
          <a:xfrm>
            <a:off x="3143240" y="1142984"/>
            <a:ext cx="314327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505_155407.jpg"/>
          <p:cNvPicPr/>
          <p:nvPr/>
        </p:nvPicPr>
        <p:blipFill>
          <a:blip r:embed="rId5" cstate="print"/>
          <a:srcRect t="8511"/>
          <a:stretch>
            <a:fillRect/>
          </a:stretch>
        </p:blipFill>
        <p:spPr bwMode="auto">
          <a:xfrm>
            <a:off x="6072198" y="1214422"/>
            <a:ext cx="282733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AppData\Local\Microsoft\Windows\Temporary Internet Files\Content.Word\IMG_20210505_162858.jpg"/>
          <p:cNvPicPr/>
          <p:nvPr/>
        </p:nvPicPr>
        <p:blipFill>
          <a:blip r:embed="rId6" cstate="print"/>
          <a:srcRect t="9914" b="16328"/>
          <a:stretch>
            <a:fillRect/>
          </a:stretch>
        </p:blipFill>
        <p:spPr bwMode="auto">
          <a:xfrm>
            <a:off x="3143240" y="3643314"/>
            <a:ext cx="4214842" cy="307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AppData\Local\Microsoft\Windows\Temporary Internet Files\Content.Word\IMG_20210505_162926.jpg"/>
          <p:cNvPicPr/>
          <p:nvPr/>
        </p:nvPicPr>
        <p:blipFill>
          <a:blip r:embed="rId7" cstate="print"/>
          <a:srcRect l="16508" b="29736"/>
          <a:stretch>
            <a:fillRect/>
          </a:stretch>
        </p:blipFill>
        <p:spPr bwMode="auto">
          <a:xfrm>
            <a:off x="214282" y="3714752"/>
            <a:ext cx="264320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2866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творчество.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Рисование «Открытка для ветеранов– День Победы»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AppData\Local\Microsoft\Windows\Temporary Internet Files\Content.Word\IMG_20210505_163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928670"/>
            <a:ext cx="3571900" cy="357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Temporary Internet Files\Content.Word\IMG_20210505_163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000108"/>
            <a:ext cx="4357718" cy="35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500570"/>
            <a:ext cx="2406664" cy="212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500570"/>
            <a:ext cx="2406664" cy="212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4500570"/>
            <a:ext cx="2406664" cy="212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294</Words>
  <Application>Microsoft Office PowerPoint</Application>
  <PresentationFormat>Экран (4:3)</PresentationFormat>
  <Paragraphs>30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автономное дошкольное образовательное  учреждение детский сад №3 «Светлячок»</vt:lpstr>
      <vt:lpstr>Актуальность проекта</vt:lpstr>
      <vt:lpstr>Беседы с детьми на тему «Дети войны», «История создания георгиевской ленточки»</vt:lpstr>
      <vt:lpstr>Просмотр презентаций «Оружие и военная техника ВОВ», «Города – герои ВОВ»</vt:lpstr>
      <vt:lpstr>Конструирование из конструктора  «ТИКО» – «Танк – 34»</vt:lpstr>
      <vt:lpstr>Художественное творчество. Рисование – раскраски на тему «День Победы»</vt:lpstr>
      <vt:lpstr>Художественное творчество.  Рисование «Салют Победы»</vt:lpstr>
      <vt:lpstr>Художественное творчество.  Аппликация«Георгиевская ленточка»</vt:lpstr>
      <vt:lpstr>Художественное творчество.  Рисование «Открытка для ветеранов– День Победы»</vt:lpstr>
      <vt:lpstr>Художественное творчество.  Рисование «Голубь Мира»</vt:lpstr>
      <vt:lpstr>Участие детей и педагогов в городском конкурсе «Победная весна» (Музей)</vt:lpstr>
      <vt:lpstr>Участие детей в городском конкурсе «Дети рисуют Победу» (ЦДТ)</vt:lpstr>
      <vt:lpstr>Подвижные  и дидактические игры на тему «Строевая», «День Победы», «Военные профессии»</vt:lpstr>
      <vt:lpstr>Экскурсия с детьми  в музей на выставку «Победная весна»</vt:lpstr>
      <vt:lpstr>Экскурсия с детьми  в музей на выставку «Победная весна»</vt:lpstr>
      <vt:lpstr>Экскурсия к мемориалу славы  «Вечный огонь»</vt:lpstr>
      <vt:lpstr>Выставка военной техники</vt:lpstr>
      <vt:lpstr>Викторина «Боевая слава нашего народа, помним и гордимся» </vt:lpstr>
      <vt:lpstr>Информация в родительском уголке </vt:lpstr>
      <vt:lpstr>Праздник  «День Победы в музее г. Кировграда»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 учреждение детский сад №3 «Светлячок»</dc:title>
  <dc:creator>Admin</dc:creator>
  <cp:lastModifiedBy>Методический кабинет</cp:lastModifiedBy>
  <cp:revision>37</cp:revision>
  <dcterms:created xsi:type="dcterms:W3CDTF">2021-05-01T16:17:34Z</dcterms:created>
  <dcterms:modified xsi:type="dcterms:W3CDTF">2021-05-11T04:57:40Z</dcterms:modified>
</cp:coreProperties>
</file>