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3EDE-787B-42FB-BFA8-45BAE872A51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00E50-B599-44CD-B916-855B9EF4E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4039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3EDE-787B-42FB-BFA8-45BAE872A51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00E50-B599-44CD-B916-855B9EF4E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0989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3EDE-787B-42FB-BFA8-45BAE872A51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00E50-B599-44CD-B916-855B9EF4E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9735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3EDE-787B-42FB-BFA8-45BAE872A51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00E50-B599-44CD-B916-855B9EF4E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909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3EDE-787B-42FB-BFA8-45BAE872A51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00E50-B599-44CD-B916-855B9EF4E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474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3EDE-787B-42FB-BFA8-45BAE872A51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00E50-B599-44CD-B916-855B9EF4E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623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3EDE-787B-42FB-BFA8-45BAE872A51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00E50-B599-44CD-B916-855B9EF4E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957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3EDE-787B-42FB-BFA8-45BAE872A51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00E50-B599-44CD-B916-855B9EF4E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8237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3EDE-787B-42FB-BFA8-45BAE872A51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00E50-B599-44CD-B916-855B9EF4E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2535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3EDE-787B-42FB-BFA8-45BAE872A51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00E50-B599-44CD-B916-855B9EF4E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4028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B3EDE-787B-42FB-BFA8-45BAE872A51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00E50-B599-44CD-B916-855B9EF4E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5163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3EDE-787B-42FB-BFA8-45BAE872A517}" type="datetimeFigureOut">
              <a:rPr lang="ru-RU" smtClean="0"/>
              <a:pPr/>
              <a:t>05.08.2021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00E50-B599-44CD-B916-855B9EF4E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775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1.mp3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03848" y="2276872"/>
            <a:ext cx="5709320" cy="114300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008000"/>
                </a:solidFill>
                <a:latin typeface="Comic Sans MS" pitchFamily="66" charset="0"/>
              </a:rPr>
              <a:t>Игра-тренажёр для детей старшего дошкольного возраста по теме: </a:t>
            </a:r>
            <a:br>
              <a:rPr lang="ru-RU" sz="3200" b="1" i="1" dirty="0" smtClean="0">
                <a:solidFill>
                  <a:srgbClr val="008000"/>
                </a:solidFill>
                <a:latin typeface="Comic Sans MS" pitchFamily="66" charset="0"/>
              </a:rPr>
            </a:br>
            <a:r>
              <a:rPr lang="ru-RU" sz="3200" b="1" i="1" dirty="0" smtClean="0">
                <a:solidFill>
                  <a:srgbClr val="008000"/>
                </a:solidFill>
                <a:latin typeface="Comic Sans MS" pitchFamily="66" charset="0"/>
              </a:rPr>
              <a:t/>
            </a:r>
            <a:br>
              <a:rPr lang="ru-RU" sz="3200" b="1" i="1" dirty="0" smtClean="0">
                <a:solidFill>
                  <a:srgbClr val="008000"/>
                </a:solidFill>
                <a:latin typeface="Comic Sans MS" pitchFamily="66" charset="0"/>
              </a:rPr>
            </a:br>
            <a:r>
              <a:rPr lang="ru-RU" sz="3200" b="1" i="1" dirty="0" smtClean="0">
                <a:solidFill>
                  <a:srgbClr val="0070C0"/>
                </a:solidFill>
                <a:latin typeface="Comic Sans MS" pitchFamily="66" charset="0"/>
              </a:rPr>
              <a:t>«Учим звук </a:t>
            </a:r>
            <a:r>
              <a:rPr lang="en-US" sz="3200" b="1" i="1" dirty="0" smtClean="0">
                <a:solidFill>
                  <a:srgbClr val="0070C0"/>
                </a:solidFill>
                <a:latin typeface="Comic Sans MS" pitchFamily="66" charset="0"/>
              </a:rPr>
              <a:t>[</a:t>
            </a:r>
            <a:r>
              <a:rPr lang="ru-RU" sz="3200" b="1" i="1" dirty="0" smtClean="0">
                <a:solidFill>
                  <a:srgbClr val="0070C0"/>
                </a:solidFill>
                <a:latin typeface="Comic Sans MS" pitchFamily="66" charset="0"/>
              </a:rPr>
              <a:t>С</a:t>
            </a:r>
            <a:r>
              <a:rPr lang="en-US" sz="3200" b="1" i="1" dirty="0" smtClean="0">
                <a:solidFill>
                  <a:srgbClr val="0070C0"/>
                </a:solidFill>
                <a:latin typeface="Comic Sans MS" pitchFamily="66" charset="0"/>
              </a:rPr>
              <a:t>]</a:t>
            </a:r>
            <a:r>
              <a:rPr lang="ru-RU" sz="3200" b="1" i="1" dirty="0" smtClean="0">
                <a:solidFill>
                  <a:srgbClr val="0070C0"/>
                </a:solidFill>
                <a:latin typeface="Comic Sans MS" pitchFamily="66" charset="0"/>
              </a:rPr>
              <a:t> в конце слова».</a:t>
            </a:r>
            <a:endParaRPr lang="ru-RU" sz="3200" b="1" i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3901478" cy="35242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9" y="332656"/>
            <a:ext cx="6408712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Comic Sans MS" pitchFamily="66" charset="0"/>
              </a:rPr>
              <a:t>Муниципальное автономное дошкольное образовательное учреждение детский сад №3 «Светлячок»</a:t>
            </a:r>
            <a:endParaRPr lang="ru-RU" sz="16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7944" y="4653136"/>
            <a:ext cx="4392488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Автор: </a:t>
            </a: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Ольга Михайловна Хузина</a:t>
            </a:r>
          </a:p>
          <a:p>
            <a:pPr algn="r"/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400" dirty="0" smtClean="0">
                <a:solidFill>
                  <a:srgbClr val="00B050"/>
                </a:solidFill>
                <a:latin typeface="Comic Sans MS" pitchFamily="66" charset="0"/>
              </a:rPr>
              <a:t>учитель-логопед, </a:t>
            </a:r>
            <a:r>
              <a:rPr lang="en-US" sz="2400" dirty="0" smtClean="0">
                <a:solidFill>
                  <a:srgbClr val="00B050"/>
                </a:solidFill>
                <a:latin typeface="Comic Sans MS" pitchFamily="66" charset="0"/>
              </a:rPr>
              <a:t>I </a:t>
            </a:r>
            <a:r>
              <a:rPr lang="ru-RU" sz="2400" dirty="0" smtClean="0">
                <a:solidFill>
                  <a:srgbClr val="00B050"/>
                </a:solidFill>
                <a:latin typeface="Comic Sans MS" pitchFamily="66" charset="0"/>
              </a:rPr>
              <a:t>кв.кат.</a:t>
            </a:r>
            <a:endParaRPr lang="ru-RU" sz="2400" dirty="0">
              <a:solidFill>
                <a:srgbClr val="00B05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061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444775" cy="3672408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68760"/>
            <a:ext cx="321945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01294" y="5582602"/>
            <a:ext cx="81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Редис </a:t>
            </a:r>
          </a:p>
        </p:txBody>
      </p:sp>
    </p:spTree>
    <p:extLst>
      <p:ext uri="{BB962C8B-B14F-4D97-AF65-F5344CB8AC3E}">
        <p14:creationId xmlns="" xmlns:p14="http://schemas.microsoft.com/office/powerpoint/2010/main" val="420592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444775" cy="3672408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268760"/>
            <a:ext cx="4728298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60032" y="5589240"/>
            <a:ext cx="1061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Абрикос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5207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444775" cy="3672408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2816"/>
            <a:ext cx="5065745" cy="3799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1643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2128" y="1412776"/>
            <a:ext cx="46502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i="1" dirty="0" smtClean="0">
                <a:solidFill>
                  <a:srgbClr val="FF0000"/>
                </a:solidFill>
              </a:rPr>
              <a:t>Молодец!</a:t>
            </a:r>
            <a:endParaRPr lang="ru-RU" sz="8000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84984"/>
            <a:ext cx="8236559" cy="32710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052736"/>
            <a:ext cx="3188061" cy="37639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8651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Спой песенку про кузнечика со звуком </a:t>
            </a:r>
            <a:r>
              <a:rPr lang="en-US" b="1" i="1" dirty="0" smtClean="0">
                <a:solidFill>
                  <a:srgbClr val="C00000"/>
                </a:solidFill>
              </a:rPr>
              <a:t>[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en-US" b="1" i="1" dirty="0" smtClean="0">
                <a:solidFill>
                  <a:srgbClr val="C00000"/>
                </a:solidFill>
              </a:rPr>
              <a:t>]</a:t>
            </a:r>
            <a:r>
              <a:rPr lang="ru-RU" b="1" i="1" dirty="0" smtClean="0">
                <a:solidFill>
                  <a:srgbClr val="C00000"/>
                </a:solidFill>
              </a:rPr>
              <a:t>.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3" name="Детские песни (минус) - В траве сидел кузнечик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001046"/>
            <a:ext cx="1152129" cy="8640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001046"/>
            <a:ext cx="5858268" cy="20756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794" y="1840632"/>
            <a:ext cx="3278088" cy="3642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80" y="1700808"/>
            <a:ext cx="2107634" cy="21076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76056" y="1415797"/>
            <a:ext cx="392928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Вместо слов пой слоги</a:t>
            </a:r>
            <a:r>
              <a:rPr lang="ru-RU" sz="2800" b="1" i="1" dirty="0" smtClean="0">
                <a:solidFill>
                  <a:srgbClr val="C00000"/>
                </a:solidFill>
              </a:rPr>
              <a:t>: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СА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СЭ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СЫ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СО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СУ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310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7488832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8000"/>
                </a:solidFill>
              </a:rPr>
              <a:t>Помоги Незнайке придумать слова со звуком </a:t>
            </a:r>
            <a:r>
              <a:rPr lang="en-US" sz="3200" b="1" dirty="0" smtClean="0">
                <a:solidFill>
                  <a:srgbClr val="00B050"/>
                </a:solidFill>
              </a:rPr>
              <a:t>[</a:t>
            </a:r>
            <a:r>
              <a:rPr lang="ru-RU" sz="3200" b="1" dirty="0" smtClean="0">
                <a:solidFill>
                  <a:srgbClr val="0070C0"/>
                </a:solidFill>
              </a:rPr>
              <a:t>С</a:t>
            </a:r>
            <a:r>
              <a:rPr lang="en-US" sz="3200" b="1" dirty="0" smtClean="0">
                <a:solidFill>
                  <a:srgbClr val="00B050"/>
                </a:solidFill>
              </a:rPr>
              <a:t>]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444775" cy="367240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420888"/>
            <a:ext cx="4462463" cy="271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1241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444775" cy="36724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669" y="1151562"/>
            <a:ext cx="4990683" cy="37896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0775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444775" cy="36724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15393"/>
            <a:ext cx="4536504" cy="42200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780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444775" cy="367240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00808"/>
            <a:ext cx="4796953" cy="36012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48064" y="5661248"/>
            <a:ext cx="805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Лотос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2129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444775" cy="367240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781" y="1700808"/>
            <a:ext cx="4839293" cy="2600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02033" y="4919811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Поднос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4370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444775" cy="3672408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428" y="1399605"/>
            <a:ext cx="4121259" cy="426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1106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444775" cy="3672408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55179"/>
            <a:ext cx="4572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5318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67</Words>
  <Application>Microsoft Office PowerPoint</Application>
  <PresentationFormat>Экран (4:3)</PresentationFormat>
  <Paragraphs>17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Игра-тренажёр для детей старшего дошкольного возраста по теме:   «Учим звук [С] в конце слова».</vt:lpstr>
      <vt:lpstr>Спой песенку про кузнечика со звуком [С].</vt:lpstr>
      <vt:lpstr>Помоги Незнайке придумать слова со звуком [С]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Учим звук С в конце слова</dc:title>
  <dc:creator>Пользователь Windows</dc:creator>
  <cp:lastModifiedBy>RePack by SPecialiST</cp:lastModifiedBy>
  <cp:revision>4</cp:revision>
  <dcterms:created xsi:type="dcterms:W3CDTF">2013-01-22T18:35:28Z</dcterms:created>
  <dcterms:modified xsi:type="dcterms:W3CDTF">2021-08-05T05:57:06Z</dcterms:modified>
</cp:coreProperties>
</file>