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03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098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973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909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47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62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95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23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2535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402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3EDE-787B-42FB-BFA8-45BAE872A51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E50-B599-44CD-B916-855B9EF4E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516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B3EDE-787B-42FB-BFA8-45BAE872A517}" type="datetimeFigureOut">
              <a:rPr lang="ru-RU" smtClean="0"/>
              <a:pPr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00E50-B599-44CD-B916-855B9EF4E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7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1.mp3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03848" y="2276872"/>
            <a:ext cx="570932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8000"/>
                </a:solidFill>
                <a:latin typeface="Comic Sans MS" pitchFamily="66" charset="0"/>
              </a:rPr>
              <a:t>Игра-тренажёр для детей старшего дошкольного возраста по теме: </a:t>
            </a:r>
            <a:br>
              <a:rPr lang="ru-RU" sz="3200" b="1" i="1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200" b="1" i="1" dirty="0" smtClean="0">
                <a:solidFill>
                  <a:srgbClr val="008000"/>
                </a:solidFill>
                <a:latin typeface="Comic Sans MS" pitchFamily="66" charset="0"/>
              </a:rPr>
              <a:t/>
            </a:r>
            <a:br>
              <a:rPr lang="ru-RU" sz="3200" b="1" i="1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Comic Sans MS" pitchFamily="66" charset="0"/>
              </a:rPr>
              <a:t>«Учим звук </a:t>
            </a:r>
            <a:r>
              <a:rPr lang="en-US" sz="3200" b="1" i="1" dirty="0" smtClean="0">
                <a:solidFill>
                  <a:srgbClr val="0070C0"/>
                </a:solidFill>
                <a:latin typeface="Comic Sans MS" pitchFamily="66" charset="0"/>
              </a:rPr>
              <a:t>[</a:t>
            </a:r>
            <a:r>
              <a:rPr lang="ru-RU" sz="3200" b="1" i="1" dirty="0" smtClean="0">
                <a:solidFill>
                  <a:srgbClr val="0070C0"/>
                </a:solidFill>
                <a:latin typeface="Comic Sans MS" pitchFamily="66" charset="0"/>
              </a:rPr>
              <a:t>С</a:t>
            </a:r>
            <a:r>
              <a:rPr lang="en-US" sz="3200" b="1" i="1" dirty="0" smtClean="0">
                <a:solidFill>
                  <a:srgbClr val="0070C0"/>
                </a:solidFill>
                <a:latin typeface="Comic Sans MS" pitchFamily="66" charset="0"/>
              </a:rPr>
              <a:t>]</a:t>
            </a:r>
            <a:r>
              <a:rPr lang="ru-RU" sz="3200" b="1" i="1" dirty="0" smtClean="0">
                <a:solidFill>
                  <a:srgbClr val="0070C0"/>
                </a:solidFill>
                <a:latin typeface="Comic Sans MS" pitchFamily="66" charset="0"/>
              </a:rPr>
              <a:t> в конце слова».</a:t>
            </a:r>
            <a:endParaRPr lang="ru-RU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3901478" cy="3524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9" y="332656"/>
            <a:ext cx="64087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Муниципальное автономное дошкольное образовательное учреждение детский сад №3 «Светлячок»</a:t>
            </a:r>
            <a:endParaRPr lang="ru-RU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4653136"/>
            <a:ext cx="439248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Автор: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Ольга Михайловна Хузина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учитель-логопед, 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I </a:t>
            </a: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кв.кат.</a:t>
            </a:r>
            <a:endParaRPr lang="ru-RU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6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32194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1294" y="5582602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Редис </a:t>
            </a:r>
          </a:p>
        </p:txBody>
      </p:sp>
    </p:spTree>
    <p:extLst>
      <p:ext uri="{BB962C8B-B14F-4D97-AF65-F5344CB8AC3E}">
        <p14:creationId xmlns="" xmlns:p14="http://schemas.microsoft.com/office/powerpoint/2010/main" val="42059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472829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5589240"/>
            <a:ext cx="106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Абрикос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20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5065745" cy="379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164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128" y="1412776"/>
            <a:ext cx="46502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Молодец!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8236559" cy="32710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3188061" cy="37639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65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Спой песенку про кузнечика со звуком </a:t>
            </a:r>
            <a:r>
              <a:rPr lang="en-US" b="1" i="1" dirty="0" smtClean="0">
                <a:solidFill>
                  <a:srgbClr val="C00000"/>
                </a:solidFill>
              </a:rPr>
              <a:t>[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en-US" b="1" i="1" dirty="0" smtClean="0">
                <a:solidFill>
                  <a:srgbClr val="C00000"/>
                </a:solidFill>
              </a:rPr>
              <a:t>]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" name="Детские песни (минус) - В траве сидел кузнечик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01046"/>
            <a:ext cx="1152129" cy="86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01046"/>
            <a:ext cx="5858268" cy="2075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94" y="1840632"/>
            <a:ext cx="3278088" cy="3642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0" y="1700808"/>
            <a:ext cx="2107634" cy="2107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1415797"/>
            <a:ext cx="39292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Вместо слов пой слоги</a:t>
            </a:r>
            <a:r>
              <a:rPr lang="ru-RU" sz="2800" b="1" i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СА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СЭ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СЫ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СО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СУ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1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748883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8000"/>
                </a:solidFill>
              </a:rPr>
              <a:t>Помоги Незнайке придумать слова со звуком </a:t>
            </a:r>
            <a:r>
              <a:rPr lang="en-US" sz="3200" b="1" dirty="0" smtClean="0">
                <a:solidFill>
                  <a:srgbClr val="00B050"/>
                </a:solidFill>
              </a:rPr>
              <a:t>[</a:t>
            </a:r>
            <a:r>
              <a:rPr lang="ru-RU" sz="3200" b="1" dirty="0" smtClean="0">
                <a:solidFill>
                  <a:srgbClr val="0070C0"/>
                </a:solidFill>
              </a:rPr>
              <a:t>С</a:t>
            </a:r>
            <a:r>
              <a:rPr lang="en-US" sz="3200" b="1" dirty="0" smtClean="0">
                <a:solidFill>
                  <a:srgbClr val="00B050"/>
                </a:solidFill>
              </a:rPr>
              <a:t>]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446246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24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69" y="1151562"/>
            <a:ext cx="4990683" cy="3789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77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15393"/>
            <a:ext cx="4536504" cy="42200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78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4796953" cy="3601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5661248"/>
            <a:ext cx="8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Лотос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12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781" y="1700808"/>
            <a:ext cx="4839293" cy="26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2033" y="491981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Поднос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37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28" y="1399605"/>
            <a:ext cx="4121259" cy="42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10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444775" cy="367240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55179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31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67</Words>
  <Application>Microsoft Office PowerPoint</Application>
  <PresentationFormat>Экран (4:3)</PresentationFormat>
  <Paragraphs>17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Игра-тренажёр для детей старшего дошкольного возраста по теме:   «Учим звук [С] в конце слова».</vt:lpstr>
      <vt:lpstr>Спой песенку про кузнечика со звуком [С].</vt:lpstr>
      <vt:lpstr>Помоги Незнайке придумать слова со звуком [С]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звук С в конце слова</dc:title>
  <dc:creator>Пользователь Windows</dc:creator>
  <cp:lastModifiedBy>RePack by SPecialiST</cp:lastModifiedBy>
  <cp:revision>4</cp:revision>
  <dcterms:created xsi:type="dcterms:W3CDTF">2013-01-22T18:35:28Z</dcterms:created>
  <dcterms:modified xsi:type="dcterms:W3CDTF">2021-08-05T05:57:06Z</dcterms:modified>
</cp:coreProperties>
</file>