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3" r:id="rId3"/>
    <p:sldId id="262" r:id="rId4"/>
    <p:sldId id="260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666699"/>
    <a:srgbClr val="04374A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04" autoAdjust="0"/>
  </p:normalViewPr>
  <p:slideViewPr>
    <p:cSldViewPr>
      <p:cViewPr>
        <p:scale>
          <a:sx n="75" d="100"/>
          <a:sy n="75" d="100"/>
        </p:scale>
        <p:origin x="-1589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5539954"/>
            <a:ext cx="6840760" cy="1318046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2">
                    <a:lumMod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835696" y="1628800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36096" y="1639341"/>
            <a:ext cx="3528392" cy="4525963"/>
          </a:xfrm>
        </p:spPr>
        <p:txBody>
          <a:bodyPr/>
          <a:lstStyle>
            <a:lvl1pPr>
              <a:defRPr sz="28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07704" y="1535113"/>
            <a:ext cx="345638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907704" y="2174875"/>
            <a:ext cx="3456384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506747" y="1535113"/>
            <a:ext cx="3457741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506747" y="2174875"/>
            <a:ext cx="3457741" cy="3951288"/>
          </a:xfrm>
        </p:spPr>
        <p:txBody>
          <a:bodyPr/>
          <a:lstStyle>
            <a:lvl1pPr>
              <a:defRPr sz="24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accent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accent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7" y="123199"/>
            <a:ext cx="7308304" cy="1360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35696" y="1628800"/>
            <a:ext cx="7056784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2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6840760" cy="136815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Познавательное развитие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Дидактические игры в подготовительной группе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 flipH="1">
            <a:off x="5796136" y="4653136"/>
            <a:ext cx="3096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Составитель: </a:t>
            </a:r>
            <a:r>
              <a:rPr lang="ru-RU" sz="2400" dirty="0" err="1" smtClean="0"/>
              <a:t>Прибавкина</a:t>
            </a:r>
            <a:r>
              <a:rPr lang="ru-RU" sz="2400" dirty="0" smtClean="0"/>
              <a:t> М.Н.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08912" cy="4608512"/>
          </a:xfrm>
          <a:ln w="57150">
            <a:solidFill>
              <a:srgbClr val="3399FF"/>
            </a:solidFill>
          </a:ln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solidFill>
                  <a:srgbClr val="002060"/>
                </a:solidFill>
              </a:rPr>
              <a:t>Цель:</a:t>
            </a:r>
            <a:r>
              <a:rPr lang="ru-RU" sz="2800" dirty="0" smtClean="0">
                <a:solidFill>
                  <a:srgbClr val="002060"/>
                </a:solidFill>
              </a:rPr>
              <a:t> продолжать учить детей играть в различные настольные игры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Задачи: 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- развивать умение организовывать игры, исполнять роль ведущего, сообразительность;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- содействовать проявлению познавательной активности, развитию логического мышления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6" name="Text Box 255"/>
          <p:cNvSpPr txBox="1">
            <a:spLocks noChangeArrowheads="1"/>
          </p:cNvSpPr>
          <p:nvPr/>
        </p:nvSpPr>
        <p:spPr bwMode="gray">
          <a:xfrm>
            <a:off x="2927176" y="467252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3" name="Text Box 262"/>
          <p:cNvSpPr txBox="1">
            <a:spLocks noChangeArrowheads="1"/>
          </p:cNvSpPr>
          <p:nvPr/>
        </p:nvSpPr>
        <p:spPr bwMode="gray">
          <a:xfrm>
            <a:off x="2927176" y="299612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6" name="Text Box 265"/>
          <p:cNvSpPr txBox="1">
            <a:spLocks noChangeArrowheads="1"/>
          </p:cNvSpPr>
          <p:nvPr/>
        </p:nvSpPr>
        <p:spPr bwMode="gray">
          <a:xfrm>
            <a:off x="2927176" y="3834329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9" name="Text Box 268"/>
          <p:cNvSpPr txBox="1">
            <a:spLocks noChangeArrowheads="1"/>
          </p:cNvSpPr>
          <p:nvPr/>
        </p:nvSpPr>
        <p:spPr bwMode="gray">
          <a:xfrm>
            <a:off x="2927176" y="5532954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83568" y="476672"/>
            <a:ext cx="4392488" cy="15841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«Военные профессии»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IMG-20210510-WA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492896"/>
            <a:ext cx="4704523" cy="3528392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  <p:pic>
        <p:nvPicPr>
          <p:cNvPr id="1027" name="Picture 3" descr="C:\Users\user\Desktop\IMG-20210510-WA00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332656"/>
            <a:ext cx="3600400" cy="5688632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</p:spTree>
    <p:extLst>
      <p:ext uri="{BB962C8B-B14F-4D97-AF65-F5344CB8AC3E}">
        <p14:creationId xmlns:p14="http://schemas.microsoft.com/office/powerpoint/2010/main" val="332782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3" y="123199"/>
            <a:ext cx="7560840" cy="785521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«Было – стало»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Users\user\Desktop\IMG-20210510-WA0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980728"/>
            <a:ext cx="3921900" cy="5229200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  <p:pic>
        <p:nvPicPr>
          <p:cNvPr id="2051" name="Picture 3" descr="C:\Users\user\Desktop\IMG-20210510-WA00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980728"/>
            <a:ext cx="3534730" cy="5184576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</p:spTree>
    <p:extLst>
      <p:ext uri="{BB962C8B-B14F-4D97-AF65-F5344CB8AC3E}">
        <p14:creationId xmlns:p14="http://schemas.microsoft.com/office/powerpoint/2010/main" val="24008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123199"/>
            <a:ext cx="7344816" cy="1001545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«Домики для частей суток»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 descr="C:\Users\user\Desktop\IMG-20210510-WA0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4784"/>
            <a:ext cx="4712796" cy="3816424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  <p:pic>
        <p:nvPicPr>
          <p:cNvPr id="3075" name="Picture 3" descr="C:\Users\user\Desktop\IMG-20210510-WA00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980728"/>
            <a:ext cx="3696748" cy="4928998"/>
          </a:xfrm>
          <a:prstGeom prst="rect">
            <a:avLst/>
          </a:prstGeom>
          <a:noFill/>
          <a:ln w="57150">
            <a:solidFill>
              <a:srgbClr val="3399FF"/>
            </a:solidFill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4e8e4d6b0c65f246657a23eab4ddc6a95d60a3"/>
</p:tagLst>
</file>

<file path=ppt/theme/theme1.xml><?xml version="1.0" encoding="utf-8"?>
<a:theme xmlns:a="http://schemas.openxmlformats.org/drawingml/2006/main" name="Тема Office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</TotalTime>
  <Words>37</Words>
  <Application>Microsoft Office PowerPoint</Application>
  <PresentationFormat>Экран (4:3)</PresentationFormat>
  <Paragraphs>11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Познавательное развитие Дидактические игры в подготовительной группе</vt:lpstr>
      <vt:lpstr>Цель: продолжать учить детей играть в различные настольные игры Задачи:  - развивать умение организовывать игры, исполнять роль ведущего, сообразительность; - содействовать проявлению познавательной активности, развитию логического мышления</vt:lpstr>
      <vt:lpstr>«Военные профессии»</vt:lpstr>
      <vt:lpstr>«Было – стало»</vt:lpstr>
      <vt:lpstr>«Домики для частей суток»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Облака сквозь листья</dc:title>
  <dc:creator>obstinate</dc:creator>
  <dc:description>Шаблон презентации с сайта https://presentation-creation.ru/</dc:description>
  <cp:lastModifiedBy>Методический кабинет</cp:lastModifiedBy>
  <cp:revision>424</cp:revision>
  <dcterms:created xsi:type="dcterms:W3CDTF">2018-02-25T09:09:03Z</dcterms:created>
  <dcterms:modified xsi:type="dcterms:W3CDTF">2021-05-11T04:59:06Z</dcterms:modified>
</cp:coreProperties>
</file>