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2" r:id="rId4"/>
    <p:sldId id="260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>
        <p:scale>
          <a:sx n="75" d="100"/>
          <a:sy n="75" d="100"/>
        </p:scale>
        <p:origin x="-158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539954"/>
            <a:ext cx="6840760" cy="131804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628800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639341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535113"/>
            <a:ext cx="345638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7704" y="2174875"/>
            <a:ext cx="345638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6747" y="1535113"/>
            <a:ext cx="345774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6747" y="2174875"/>
            <a:ext cx="3457741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6840760" cy="13681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Познавательное развитие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Дидактические игры в подготовительной группе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796136" y="465313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Составитель: </a:t>
            </a:r>
            <a:r>
              <a:rPr lang="ru-RU" sz="2400" dirty="0" err="1" smtClean="0"/>
              <a:t>Прибавкина</a:t>
            </a:r>
            <a:r>
              <a:rPr lang="ru-RU" sz="2400" dirty="0" smtClean="0"/>
              <a:t> М.Н.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08912" cy="4608512"/>
          </a:xfrm>
          <a:ln w="57150">
            <a:solidFill>
              <a:srgbClr val="3399FF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</a:rPr>
              <a:t> продолжать учить детей играть в различные настольные игры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Задачи: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развивать умение организовывать игры, исполнять роль ведущего, сообразительность;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содействовать проявлению познавательной активности, развитию логического мышления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2927176" y="467252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927176" y="299612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2927176" y="383432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2927176" y="55329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476672"/>
            <a:ext cx="4392488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«Военные профессии»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IMG-20210510-WA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4704523" cy="3528392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  <p:pic>
        <p:nvPicPr>
          <p:cNvPr id="1027" name="Picture 3" descr="C:\Users\user\Desktop\IMG-20210510-WA0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32656"/>
            <a:ext cx="3600400" cy="5688632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3" y="123199"/>
            <a:ext cx="7560840" cy="78552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«Было – стало»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IMG-20210510-WA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3921900" cy="5229200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  <p:pic>
        <p:nvPicPr>
          <p:cNvPr id="2051" name="Picture 3" descr="C:\Users\user\Desktop\IMG-20210510-WA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80728"/>
            <a:ext cx="3534730" cy="5184576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123199"/>
            <a:ext cx="7344816" cy="100154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«Домики для частей суток»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Desktop\IMG-20210510-WA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712796" cy="3816424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  <p:pic>
        <p:nvPicPr>
          <p:cNvPr id="3075" name="Picture 3" descr="C:\Users\user\Desktop\IMG-20210510-WA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80728"/>
            <a:ext cx="3696748" cy="4928998"/>
          </a:xfrm>
          <a:prstGeom prst="rect">
            <a:avLst/>
          </a:prstGeom>
          <a:noFill/>
          <a:ln w="57150">
            <a:solidFill>
              <a:srgbClr val="3399FF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e8e4d6b0c65f246657a23eab4ddc6a95d60a3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37</Words>
  <Application>Microsoft Office PowerPoint</Application>
  <PresentationFormat>Экран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Познавательное развитие Дидактические игры в подготовительной группе</vt:lpstr>
      <vt:lpstr>Цель: продолжать учить детей играть в различные настольные игры Задачи:  - развивать умение организовывать игры, исполнять роль ведущего, сообразительность; - содействовать проявлению познавательной активности, развитию логического мышления</vt:lpstr>
      <vt:lpstr>«Военные профессии»</vt:lpstr>
      <vt:lpstr>«Было – стало»</vt:lpstr>
      <vt:lpstr>«Домики для частей суток»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Облака сквозь листья</dc:title>
  <dc:creator>obstinate</dc:creator>
  <dc:description>Шаблон презентации с сайта https://presentation-creation.ru/</dc:description>
  <cp:lastModifiedBy>Методический кабинет</cp:lastModifiedBy>
  <cp:revision>424</cp:revision>
  <dcterms:created xsi:type="dcterms:W3CDTF">2018-02-25T09:09:03Z</dcterms:created>
  <dcterms:modified xsi:type="dcterms:W3CDTF">2021-05-11T04:59:06Z</dcterms:modified>
</cp:coreProperties>
</file>