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1" r:id="rId7"/>
    <p:sldId id="263" r:id="rId8"/>
    <p:sldId id="264" r:id="rId9"/>
    <p:sldId id="265" r:id="rId10"/>
    <p:sldId id="266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1D3"/>
    <a:srgbClr val="FF33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61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EC12F-CEB6-46F6-989D-C350C7662F17}" type="doc">
      <dgm:prSet loTypeId="urn:microsoft.com/office/officeart/2005/8/layout/chevron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05C2BDE-E47C-473E-A21E-1338D9CA8CE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80E54F2-7317-4453-A568-88853C482705}" type="parTrans" cxnId="{B2D32ADE-89DB-4453-8A39-F3A72E1D34C0}">
      <dgm:prSet/>
      <dgm:spPr/>
      <dgm:t>
        <a:bodyPr/>
        <a:lstStyle/>
        <a:p>
          <a:endParaRPr lang="ru-RU"/>
        </a:p>
      </dgm:t>
    </dgm:pt>
    <dgm:pt modelId="{A14C2FAB-A099-4D88-B05C-DE47A0B49E57}" type="sibTrans" cxnId="{B2D32ADE-89DB-4453-8A39-F3A72E1D34C0}">
      <dgm:prSet/>
      <dgm:spPr/>
      <dgm:t>
        <a:bodyPr/>
        <a:lstStyle/>
        <a:p>
          <a:endParaRPr lang="ru-RU"/>
        </a:p>
      </dgm:t>
    </dgm:pt>
    <dgm:pt modelId="{9B8C5412-4413-4F9B-8BF8-EE520B48D895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Развитие мелкой моторики</a:t>
          </a:r>
          <a:endParaRPr lang="ru-RU" dirty="0">
            <a:solidFill>
              <a:srgbClr val="002060"/>
            </a:solidFill>
            <a:latin typeface="Comic Sans MS" pitchFamily="66" charset="0"/>
          </a:endParaRPr>
        </a:p>
      </dgm:t>
    </dgm:pt>
    <dgm:pt modelId="{560D59FC-4A88-4571-9634-37FD12E34DAC}" type="parTrans" cxnId="{7607E405-63CB-407A-B6AD-B47D4A464F20}">
      <dgm:prSet/>
      <dgm:spPr/>
      <dgm:t>
        <a:bodyPr/>
        <a:lstStyle/>
        <a:p>
          <a:endParaRPr lang="ru-RU"/>
        </a:p>
      </dgm:t>
    </dgm:pt>
    <dgm:pt modelId="{0444A078-9687-4368-AE43-CF01A47FE19C}" type="sibTrans" cxnId="{7607E405-63CB-407A-B6AD-B47D4A464F20}">
      <dgm:prSet/>
      <dgm:spPr/>
      <dgm:t>
        <a:bodyPr/>
        <a:lstStyle/>
        <a:p>
          <a:endParaRPr lang="ru-RU"/>
        </a:p>
      </dgm:t>
    </dgm:pt>
    <dgm:pt modelId="{121C2847-5D6A-4AC9-8D13-8705AD916A49}">
      <dgm:prSet phldrT="[Текст]"/>
      <dgm:spPr>
        <a:solidFill>
          <a:srgbClr val="CC0099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F571F86-7530-44E8-810D-20A965BBD399}" type="parTrans" cxnId="{62A0ECF0-D4A6-4D90-8964-584A3FA4197B}">
      <dgm:prSet/>
      <dgm:spPr/>
      <dgm:t>
        <a:bodyPr/>
        <a:lstStyle/>
        <a:p>
          <a:endParaRPr lang="ru-RU"/>
        </a:p>
      </dgm:t>
    </dgm:pt>
    <dgm:pt modelId="{E54AA680-46A2-4A35-8F44-449DB02D2BC7}" type="sibTrans" cxnId="{62A0ECF0-D4A6-4D90-8964-584A3FA4197B}">
      <dgm:prSet/>
      <dgm:spPr/>
      <dgm:t>
        <a:bodyPr/>
        <a:lstStyle/>
        <a:p>
          <a:endParaRPr lang="ru-RU"/>
        </a:p>
      </dgm:t>
    </dgm:pt>
    <dgm:pt modelId="{60B17A49-E442-467A-8EF3-7ABEF1B6FA9C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Comic Sans MS" pitchFamily="66" charset="0"/>
              <a:cs typeface="Times New Roman" pitchFamily="18" charset="0"/>
            </a:rPr>
            <a:t>Артикуляционная гимнастика </a:t>
          </a:r>
          <a:endParaRPr lang="ru-RU" dirty="0">
            <a:latin typeface="Comic Sans MS" pitchFamily="66" charset="0"/>
          </a:endParaRPr>
        </a:p>
      </dgm:t>
    </dgm:pt>
    <dgm:pt modelId="{9A101168-8B93-497F-88A2-061287DC245D}" type="parTrans" cxnId="{3B97532D-A726-4C1A-B3F1-5114A14F2B9A}">
      <dgm:prSet/>
      <dgm:spPr/>
      <dgm:t>
        <a:bodyPr/>
        <a:lstStyle/>
        <a:p>
          <a:endParaRPr lang="ru-RU"/>
        </a:p>
      </dgm:t>
    </dgm:pt>
    <dgm:pt modelId="{53395EA9-916B-4992-96C1-81D95B6DD07C}" type="sibTrans" cxnId="{3B97532D-A726-4C1A-B3F1-5114A14F2B9A}">
      <dgm:prSet/>
      <dgm:spPr/>
      <dgm:t>
        <a:bodyPr/>
        <a:lstStyle/>
        <a:p>
          <a:endParaRPr lang="ru-RU"/>
        </a:p>
      </dgm:t>
    </dgm:pt>
    <dgm:pt modelId="{EAE0FFDE-94A4-458A-8F10-BA89444B157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A8D9117-4C2D-45F4-A3A9-712C99002DDD}" type="parTrans" cxnId="{0E31CE5A-46E7-4F24-84EB-70AA4DD20AFE}">
      <dgm:prSet/>
      <dgm:spPr/>
      <dgm:t>
        <a:bodyPr/>
        <a:lstStyle/>
        <a:p>
          <a:endParaRPr lang="ru-RU"/>
        </a:p>
      </dgm:t>
    </dgm:pt>
    <dgm:pt modelId="{53EA193F-7B51-4A11-AC26-8124F8E30A6F}" type="sibTrans" cxnId="{0E31CE5A-46E7-4F24-84EB-70AA4DD20AFE}">
      <dgm:prSet/>
      <dgm:spPr/>
      <dgm:t>
        <a:bodyPr/>
        <a:lstStyle/>
        <a:p>
          <a:endParaRPr lang="ru-RU"/>
        </a:p>
      </dgm:t>
    </dgm:pt>
    <dgm:pt modelId="{3CFF1EC3-AB1C-4072-B508-A2F95F87080C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Развитие фонематических процессов</a:t>
          </a:r>
          <a:endParaRPr lang="ru-RU" dirty="0">
            <a:solidFill>
              <a:srgbClr val="002060"/>
            </a:solidFill>
            <a:latin typeface="Comic Sans MS" pitchFamily="66" charset="0"/>
          </a:endParaRPr>
        </a:p>
      </dgm:t>
    </dgm:pt>
    <dgm:pt modelId="{9EFF6F28-0632-4265-B219-B12005631218}" type="parTrans" cxnId="{6E5B56E2-FF8F-4BE6-B7E3-FC5E53032A55}">
      <dgm:prSet/>
      <dgm:spPr/>
      <dgm:t>
        <a:bodyPr/>
        <a:lstStyle/>
        <a:p>
          <a:endParaRPr lang="ru-RU"/>
        </a:p>
      </dgm:t>
    </dgm:pt>
    <dgm:pt modelId="{E088804B-72A4-4FDF-AF0B-21C6A7FF88C0}" type="sibTrans" cxnId="{6E5B56E2-FF8F-4BE6-B7E3-FC5E53032A55}">
      <dgm:prSet/>
      <dgm:spPr/>
      <dgm:t>
        <a:bodyPr/>
        <a:lstStyle/>
        <a:p>
          <a:endParaRPr lang="ru-RU"/>
        </a:p>
      </dgm:t>
    </dgm:pt>
    <dgm:pt modelId="{87CBFCF4-9880-4DB4-B39A-0A85F88A1A44}">
      <dgm:prSet/>
      <dgm:spPr>
        <a:solidFill>
          <a:srgbClr val="FF0000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C5DA498-7F45-4671-872F-A82B2C0FCC5C}" type="parTrans" cxnId="{EC551440-1299-4C72-AE9F-2AEE85557F25}">
      <dgm:prSet/>
      <dgm:spPr/>
      <dgm:t>
        <a:bodyPr/>
        <a:lstStyle/>
        <a:p>
          <a:endParaRPr lang="ru-RU"/>
        </a:p>
      </dgm:t>
    </dgm:pt>
    <dgm:pt modelId="{B981FA21-84FB-4C0A-9CC1-CA1611419482}" type="sibTrans" cxnId="{EC551440-1299-4C72-AE9F-2AEE85557F25}">
      <dgm:prSet/>
      <dgm:spPr/>
      <dgm:t>
        <a:bodyPr/>
        <a:lstStyle/>
        <a:p>
          <a:endParaRPr lang="ru-RU"/>
        </a:p>
      </dgm:t>
    </dgm:pt>
    <dgm:pt modelId="{001E42A0-ADB0-401C-B953-5041CA412CDE}">
      <dgm:prSet/>
      <dgm:spPr>
        <a:solidFill>
          <a:srgbClr val="FF3300">
            <a:alpha val="89804"/>
          </a:srgbClr>
        </a:solidFill>
      </dgm:spPr>
      <dgm:t>
        <a:bodyPr/>
        <a:lstStyle/>
        <a:p>
          <a:pPr algn="l"/>
          <a:r>
            <a:rPr lang="ru-RU" dirty="0" smtClean="0">
              <a:latin typeface="Comic Sans MS" pitchFamily="66" charset="0"/>
              <a:cs typeface="Times New Roman" pitchFamily="18" charset="0"/>
            </a:rPr>
            <a:t>Формирование лексико-грамматических категорий</a:t>
          </a:r>
          <a:endParaRPr lang="ru-RU" dirty="0">
            <a:latin typeface="Comic Sans MS" pitchFamily="66" charset="0"/>
          </a:endParaRPr>
        </a:p>
      </dgm:t>
    </dgm:pt>
    <dgm:pt modelId="{19D647B6-EA67-4D46-A423-DD1905445616}" type="parTrans" cxnId="{762157AC-1F7A-4508-9512-4DB25BDBC5CA}">
      <dgm:prSet/>
      <dgm:spPr/>
      <dgm:t>
        <a:bodyPr/>
        <a:lstStyle/>
        <a:p>
          <a:endParaRPr lang="ru-RU"/>
        </a:p>
      </dgm:t>
    </dgm:pt>
    <dgm:pt modelId="{20365519-B315-433D-B862-263F1A6A40D0}" type="sibTrans" cxnId="{762157AC-1F7A-4508-9512-4DB25BDBC5CA}">
      <dgm:prSet/>
      <dgm:spPr/>
      <dgm:t>
        <a:bodyPr/>
        <a:lstStyle/>
        <a:p>
          <a:endParaRPr lang="ru-RU"/>
        </a:p>
      </dgm:t>
    </dgm:pt>
    <dgm:pt modelId="{350644B5-25C7-4D80-96EF-C8A97AE3749B}" type="pres">
      <dgm:prSet presAssocID="{907EC12F-CEB6-46F6-989D-C350C7662F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ACDCA-2EC4-433B-835F-09BFAEE20CDC}" type="pres">
      <dgm:prSet presAssocID="{605C2BDE-E47C-473E-A21E-1338D9CA8CE8}" presName="composite" presStyleCnt="0"/>
      <dgm:spPr/>
    </dgm:pt>
    <dgm:pt modelId="{7C2087E4-AE28-458A-AA8B-5CD64639C90D}" type="pres">
      <dgm:prSet presAssocID="{605C2BDE-E47C-473E-A21E-1338D9CA8CE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1217B-624E-46C6-B952-E1362275169C}" type="pres">
      <dgm:prSet presAssocID="{605C2BDE-E47C-473E-A21E-1338D9CA8CE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CA46F-D409-4031-A91B-3E5902445299}" type="pres">
      <dgm:prSet presAssocID="{A14C2FAB-A099-4D88-B05C-DE47A0B49E57}" presName="sp" presStyleCnt="0"/>
      <dgm:spPr/>
    </dgm:pt>
    <dgm:pt modelId="{64CA4E0E-ED3A-4124-A1B2-40115B5E5E37}" type="pres">
      <dgm:prSet presAssocID="{121C2847-5D6A-4AC9-8D13-8705AD916A49}" presName="composite" presStyleCnt="0"/>
      <dgm:spPr/>
    </dgm:pt>
    <dgm:pt modelId="{77603DF7-3026-42B1-948C-1AA4B68DC6A6}" type="pres">
      <dgm:prSet presAssocID="{121C2847-5D6A-4AC9-8D13-8705AD916A4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D7EB2-3B7A-418C-85C5-26C30696AD87}" type="pres">
      <dgm:prSet presAssocID="{121C2847-5D6A-4AC9-8D13-8705AD916A4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D9025-C915-4103-ACD5-50E833C0710B}" type="pres">
      <dgm:prSet presAssocID="{E54AA680-46A2-4A35-8F44-449DB02D2BC7}" presName="sp" presStyleCnt="0"/>
      <dgm:spPr/>
    </dgm:pt>
    <dgm:pt modelId="{8A2F7FEB-C74D-4C75-8171-69A742380BE1}" type="pres">
      <dgm:prSet presAssocID="{EAE0FFDE-94A4-458A-8F10-BA89444B157F}" presName="composite" presStyleCnt="0"/>
      <dgm:spPr/>
    </dgm:pt>
    <dgm:pt modelId="{33A8E43F-628E-46B1-8007-4E312420F6A8}" type="pres">
      <dgm:prSet presAssocID="{EAE0FFDE-94A4-458A-8F10-BA89444B157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51043-9541-473A-8EC6-A9BC7C9EFF6A}" type="pres">
      <dgm:prSet presAssocID="{EAE0FFDE-94A4-458A-8F10-BA89444B157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0123A-906C-4B86-825C-D0E9E9196337}" type="pres">
      <dgm:prSet presAssocID="{53EA193F-7B51-4A11-AC26-8124F8E30A6F}" presName="sp" presStyleCnt="0"/>
      <dgm:spPr/>
    </dgm:pt>
    <dgm:pt modelId="{66AEE90A-23C5-4044-B2CD-E79E3ADEF180}" type="pres">
      <dgm:prSet presAssocID="{87CBFCF4-9880-4DB4-B39A-0A85F88A1A44}" presName="composite" presStyleCnt="0"/>
      <dgm:spPr/>
    </dgm:pt>
    <dgm:pt modelId="{AFE70C3F-ABCF-4ACB-9646-E6AD2E5941B4}" type="pres">
      <dgm:prSet presAssocID="{87CBFCF4-9880-4DB4-B39A-0A85F88A1A4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FE89-708C-4467-95D2-4047571C3FB7}" type="pres">
      <dgm:prSet presAssocID="{87CBFCF4-9880-4DB4-B39A-0A85F88A1A4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F3D49-5C13-4AB4-B907-DE5492E1E570}" type="presOf" srcId="{907EC12F-CEB6-46F6-989D-C350C7662F17}" destId="{350644B5-25C7-4D80-96EF-C8A97AE3749B}" srcOrd="0" destOrd="0" presId="urn:microsoft.com/office/officeart/2005/8/layout/chevron2"/>
    <dgm:cxn modelId="{BFEDC046-8B39-41A7-80A9-069C7F91EFB0}" type="presOf" srcId="{9B8C5412-4413-4F9B-8BF8-EE520B48D895}" destId="{07D1217B-624E-46C6-B952-E1362275169C}" srcOrd="0" destOrd="0" presId="urn:microsoft.com/office/officeart/2005/8/layout/chevron2"/>
    <dgm:cxn modelId="{24014F39-8E11-4EC8-B99F-F34C4AECAE2A}" type="presOf" srcId="{60B17A49-E442-467A-8EF3-7ABEF1B6FA9C}" destId="{467D7EB2-3B7A-418C-85C5-26C30696AD87}" srcOrd="0" destOrd="0" presId="urn:microsoft.com/office/officeart/2005/8/layout/chevron2"/>
    <dgm:cxn modelId="{67630C41-559F-4775-BE5F-EE66AC259D7F}" type="presOf" srcId="{87CBFCF4-9880-4DB4-B39A-0A85F88A1A44}" destId="{AFE70C3F-ABCF-4ACB-9646-E6AD2E5941B4}" srcOrd="0" destOrd="0" presId="urn:microsoft.com/office/officeart/2005/8/layout/chevron2"/>
    <dgm:cxn modelId="{DBB370C6-A403-4682-9C1D-42BD2D362725}" type="presOf" srcId="{605C2BDE-E47C-473E-A21E-1338D9CA8CE8}" destId="{7C2087E4-AE28-458A-AA8B-5CD64639C90D}" srcOrd="0" destOrd="0" presId="urn:microsoft.com/office/officeart/2005/8/layout/chevron2"/>
    <dgm:cxn modelId="{00E84944-1719-4E27-90AE-BD5DF52266B5}" type="presOf" srcId="{3CFF1EC3-AB1C-4072-B508-A2F95F87080C}" destId="{B4D51043-9541-473A-8EC6-A9BC7C9EFF6A}" srcOrd="0" destOrd="0" presId="urn:microsoft.com/office/officeart/2005/8/layout/chevron2"/>
    <dgm:cxn modelId="{6E5B56E2-FF8F-4BE6-B7E3-FC5E53032A55}" srcId="{EAE0FFDE-94A4-458A-8F10-BA89444B157F}" destId="{3CFF1EC3-AB1C-4072-B508-A2F95F87080C}" srcOrd="0" destOrd="0" parTransId="{9EFF6F28-0632-4265-B219-B12005631218}" sibTransId="{E088804B-72A4-4FDF-AF0B-21C6A7FF88C0}"/>
    <dgm:cxn modelId="{0E31CE5A-46E7-4F24-84EB-70AA4DD20AFE}" srcId="{907EC12F-CEB6-46F6-989D-C350C7662F17}" destId="{EAE0FFDE-94A4-458A-8F10-BA89444B157F}" srcOrd="2" destOrd="0" parTransId="{AA8D9117-4C2D-45F4-A3A9-712C99002DDD}" sibTransId="{53EA193F-7B51-4A11-AC26-8124F8E30A6F}"/>
    <dgm:cxn modelId="{35F560F1-3981-498B-A3ED-A8EF8619717C}" type="presOf" srcId="{001E42A0-ADB0-401C-B953-5041CA412CDE}" destId="{82B8FE89-708C-4467-95D2-4047571C3FB7}" srcOrd="0" destOrd="0" presId="urn:microsoft.com/office/officeart/2005/8/layout/chevron2"/>
    <dgm:cxn modelId="{3B97532D-A726-4C1A-B3F1-5114A14F2B9A}" srcId="{121C2847-5D6A-4AC9-8D13-8705AD916A49}" destId="{60B17A49-E442-467A-8EF3-7ABEF1B6FA9C}" srcOrd="0" destOrd="0" parTransId="{9A101168-8B93-497F-88A2-061287DC245D}" sibTransId="{53395EA9-916B-4992-96C1-81D95B6DD07C}"/>
    <dgm:cxn modelId="{B2D32ADE-89DB-4453-8A39-F3A72E1D34C0}" srcId="{907EC12F-CEB6-46F6-989D-C350C7662F17}" destId="{605C2BDE-E47C-473E-A21E-1338D9CA8CE8}" srcOrd="0" destOrd="0" parTransId="{980E54F2-7317-4453-A568-88853C482705}" sibTransId="{A14C2FAB-A099-4D88-B05C-DE47A0B49E57}"/>
    <dgm:cxn modelId="{7607E405-63CB-407A-B6AD-B47D4A464F20}" srcId="{605C2BDE-E47C-473E-A21E-1338D9CA8CE8}" destId="{9B8C5412-4413-4F9B-8BF8-EE520B48D895}" srcOrd="0" destOrd="0" parTransId="{560D59FC-4A88-4571-9634-37FD12E34DAC}" sibTransId="{0444A078-9687-4368-AE43-CF01A47FE19C}"/>
    <dgm:cxn modelId="{A94611F7-1332-4458-BD4F-B5B1DB6299D5}" type="presOf" srcId="{EAE0FFDE-94A4-458A-8F10-BA89444B157F}" destId="{33A8E43F-628E-46B1-8007-4E312420F6A8}" srcOrd="0" destOrd="0" presId="urn:microsoft.com/office/officeart/2005/8/layout/chevron2"/>
    <dgm:cxn modelId="{EC551440-1299-4C72-AE9F-2AEE85557F25}" srcId="{907EC12F-CEB6-46F6-989D-C350C7662F17}" destId="{87CBFCF4-9880-4DB4-B39A-0A85F88A1A44}" srcOrd="3" destOrd="0" parTransId="{EC5DA498-7F45-4671-872F-A82B2C0FCC5C}" sibTransId="{B981FA21-84FB-4C0A-9CC1-CA1611419482}"/>
    <dgm:cxn modelId="{62A0ECF0-D4A6-4D90-8964-584A3FA4197B}" srcId="{907EC12F-CEB6-46F6-989D-C350C7662F17}" destId="{121C2847-5D6A-4AC9-8D13-8705AD916A49}" srcOrd="1" destOrd="0" parTransId="{BF571F86-7530-44E8-810D-20A965BBD399}" sibTransId="{E54AA680-46A2-4A35-8F44-449DB02D2BC7}"/>
    <dgm:cxn modelId="{762157AC-1F7A-4508-9512-4DB25BDBC5CA}" srcId="{87CBFCF4-9880-4DB4-B39A-0A85F88A1A44}" destId="{001E42A0-ADB0-401C-B953-5041CA412CDE}" srcOrd="0" destOrd="0" parTransId="{19D647B6-EA67-4D46-A423-DD1905445616}" sibTransId="{20365519-B315-433D-B862-263F1A6A40D0}"/>
    <dgm:cxn modelId="{F3474038-701B-4490-A4F0-571F9BAC1EEB}" type="presOf" srcId="{121C2847-5D6A-4AC9-8D13-8705AD916A49}" destId="{77603DF7-3026-42B1-948C-1AA4B68DC6A6}" srcOrd="0" destOrd="0" presId="urn:microsoft.com/office/officeart/2005/8/layout/chevron2"/>
    <dgm:cxn modelId="{008F0F0F-8A66-456E-9FB1-8D2F5C21F713}" type="presParOf" srcId="{350644B5-25C7-4D80-96EF-C8A97AE3749B}" destId="{76AACDCA-2EC4-433B-835F-09BFAEE20CDC}" srcOrd="0" destOrd="0" presId="urn:microsoft.com/office/officeart/2005/8/layout/chevron2"/>
    <dgm:cxn modelId="{928682BE-DCE7-4427-B77B-EBA14B1AC616}" type="presParOf" srcId="{76AACDCA-2EC4-433B-835F-09BFAEE20CDC}" destId="{7C2087E4-AE28-458A-AA8B-5CD64639C90D}" srcOrd="0" destOrd="0" presId="urn:microsoft.com/office/officeart/2005/8/layout/chevron2"/>
    <dgm:cxn modelId="{BE0FF52D-BCE7-48B6-BA17-11050BC1962E}" type="presParOf" srcId="{76AACDCA-2EC4-433B-835F-09BFAEE20CDC}" destId="{07D1217B-624E-46C6-B952-E1362275169C}" srcOrd="1" destOrd="0" presId="urn:microsoft.com/office/officeart/2005/8/layout/chevron2"/>
    <dgm:cxn modelId="{CC167442-BDEB-42BB-9B6A-EE14E252DCDF}" type="presParOf" srcId="{350644B5-25C7-4D80-96EF-C8A97AE3749B}" destId="{F79CA46F-D409-4031-A91B-3E5902445299}" srcOrd="1" destOrd="0" presId="urn:microsoft.com/office/officeart/2005/8/layout/chevron2"/>
    <dgm:cxn modelId="{A1071CF6-974D-4B0E-B4B0-2C092F5E6DD4}" type="presParOf" srcId="{350644B5-25C7-4D80-96EF-C8A97AE3749B}" destId="{64CA4E0E-ED3A-4124-A1B2-40115B5E5E37}" srcOrd="2" destOrd="0" presId="urn:microsoft.com/office/officeart/2005/8/layout/chevron2"/>
    <dgm:cxn modelId="{7199B040-2275-45FB-8F49-D4E48FE74763}" type="presParOf" srcId="{64CA4E0E-ED3A-4124-A1B2-40115B5E5E37}" destId="{77603DF7-3026-42B1-948C-1AA4B68DC6A6}" srcOrd="0" destOrd="0" presId="urn:microsoft.com/office/officeart/2005/8/layout/chevron2"/>
    <dgm:cxn modelId="{8DC2066E-10F3-4AA1-BB24-4B43743B20B4}" type="presParOf" srcId="{64CA4E0E-ED3A-4124-A1B2-40115B5E5E37}" destId="{467D7EB2-3B7A-418C-85C5-26C30696AD87}" srcOrd="1" destOrd="0" presId="urn:microsoft.com/office/officeart/2005/8/layout/chevron2"/>
    <dgm:cxn modelId="{AF2935FB-68CE-457F-A156-043320408916}" type="presParOf" srcId="{350644B5-25C7-4D80-96EF-C8A97AE3749B}" destId="{730D9025-C915-4103-ACD5-50E833C0710B}" srcOrd="3" destOrd="0" presId="urn:microsoft.com/office/officeart/2005/8/layout/chevron2"/>
    <dgm:cxn modelId="{112D8738-3519-4703-B0D3-AFFDC1912750}" type="presParOf" srcId="{350644B5-25C7-4D80-96EF-C8A97AE3749B}" destId="{8A2F7FEB-C74D-4C75-8171-69A742380BE1}" srcOrd="4" destOrd="0" presId="urn:microsoft.com/office/officeart/2005/8/layout/chevron2"/>
    <dgm:cxn modelId="{D5FB6AF4-51EA-4075-9B2F-7504B65C8D0B}" type="presParOf" srcId="{8A2F7FEB-C74D-4C75-8171-69A742380BE1}" destId="{33A8E43F-628E-46B1-8007-4E312420F6A8}" srcOrd="0" destOrd="0" presId="urn:microsoft.com/office/officeart/2005/8/layout/chevron2"/>
    <dgm:cxn modelId="{1677EF76-EE95-4209-A633-A6FFD43C7346}" type="presParOf" srcId="{8A2F7FEB-C74D-4C75-8171-69A742380BE1}" destId="{B4D51043-9541-473A-8EC6-A9BC7C9EFF6A}" srcOrd="1" destOrd="0" presId="urn:microsoft.com/office/officeart/2005/8/layout/chevron2"/>
    <dgm:cxn modelId="{F18A1808-419E-49F4-B941-3AA04AFACE5E}" type="presParOf" srcId="{350644B5-25C7-4D80-96EF-C8A97AE3749B}" destId="{0AA0123A-906C-4B86-825C-D0E9E9196337}" srcOrd="5" destOrd="0" presId="urn:microsoft.com/office/officeart/2005/8/layout/chevron2"/>
    <dgm:cxn modelId="{BDAD9DCE-C11C-4C52-A158-C8D6BDCC6DEB}" type="presParOf" srcId="{350644B5-25C7-4D80-96EF-C8A97AE3749B}" destId="{66AEE90A-23C5-4044-B2CD-E79E3ADEF180}" srcOrd="6" destOrd="0" presId="urn:microsoft.com/office/officeart/2005/8/layout/chevron2"/>
    <dgm:cxn modelId="{BD33F133-A18F-42CA-80C1-15C94F582923}" type="presParOf" srcId="{66AEE90A-23C5-4044-B2CD-E79E3ADEF180}" destId="{AFE70C3F-ABCF-4ACB-9646-E6AD2E5941B4}" srcOrd="0" destOrd="0" presId="urn:microsoft.com/office/officeart/2005/8/layout/chevron2"/>
    <dgm:cxn modelId="{4FDAD8FB-3C34-4F09-88F7-306C2B7A5434}" type="presParOf" srcId="{66AEE90A-23C5-4044-B2CD-E79E3ADEF180}" destId="{82B8FE89-708C-4467-95D2-4047571C3F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07A67-CC12-4FF0-8AEF-8837EDE8C4C5}" type="doc">
      <dgm:prSet loTypeId="urn:microsoft.com/office/officeart/2005/8/layout/gear1" loCatId="process" qsTypeId="urn:microsoft.com/office/officeart/2005/8/quickstyle/3d2" qsCatId="3D" csTypeId="urn:microsoft.com/office/officeart/2005/8/colors/colorful1" csCatId="colorful" phldr="1"/>
      <dgm:spPr/>
    </dgm:pt>
    <dgm:pt modelId="{7DB338BE-8786-4BD1-864F-80C024B8E582}">
      <dgm:prSet phldrT="[Текст]" custT="1"/>
      <dgm:spPr/>
      <dgm:t>
        <a:bodyPr/>
        <a:lstStyle/>
        <a:p>
          <a:r>
            <a:rPr lang="ru-RU" sz="1600" smtClean="0">
              <a:latin typeface="Comic Sans MS" pitchFamily="66" charset="0"/>
            </a:rPr>
            <a:t>МЕЛКАЯ</a:t>
          </a:r>
          <a:r>
            <a:rPr lang="ru-RU" sz="1600" baseline="0" smtClean="0">
              <a:latin typeface="Comic Sans MS" pitchFamily="66" charset="0"/>
            </a:rPr>
            <a:t> МОТОРИКА</a:t>
          </a:r>
          <a:endParaRPr lang="ru-RU" sz="1600" dirty="0">
            <a:latin typeface="Comic Sans MS" pitchFamily="66" charset="0"/>
          </a:endParaRPr>
        </a:p>
      </dgm:t>
    </dgm:pt>
    <dgm:pt modelId="{B6B813BB-55A8-4CC9-BC35-62A3717A52D7}" type="parTrans" cxnId="{11B200C7-8A2E-466B-9978-91A5B6A8C1D4}">
      <dgm:prSet/>
      <dgm:spPr/>
      <dgm:t>
        <a:bodyPr/>
        <a:lstStyle/>
        <a:p>
          <a:endParaRPr lang="ru-RU"/>
        </a:p>
      </dgm:t>
    </dgm:pt>
    <dgm:pt modelId="{B783F3EC-068B-4C3E-8146-D3D1D51B8796}" type="sibTrans" cxnId="{11B200C7-8A2E-466B-9978-91A5B6A8C1D4}">
      <dgm:prSet/>
      <dgm:spPr/>
      <dgm:t>
        <a:bodyPr/>
        <a:lstStyle/>
        <a:p>
          <a:endParaRPr lang="ru-RU"/>
        </a:p>
      </dgm:t>
    </dgm:pt>
    <dgm:pt modelId="{FD708407-C4E9-4650-BABF-6BF81FA8A134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Моторный центр головного мозга</a:t>
          </a:r>
          <a:endParaRPr lang="ru-RU" dirty="0">
            <a:latin typeface="Comic Sans MS" pitchFamily="66" charset="0"/>
          </a:endParaRPr>
        </a:p>
      </dgm:t>
    </dgm:pt>
    <dgm:pt modelId="{A03BBBFE-741F-40AE-B5C4-6DF4140BE39C}" type="parTrans" cxnId="{DC07636F-654B-4660-9080-14459633683B}">
      <dgm:prSet/>
      <dgm:spPr/>
      <dgm:t>
        <a:bodyPr/>
        <a:lstStyle/>
        <a:p>
          <a:endParaRPr lang="ru-RU"/>
        </a:p>
      </dgm:t>
    </dgm:pt>
    <dgm:pt modelId="{E7BB0B77-06BF-4C81-A28D-F987BE2674FD}" type="sibTrans" cxnId="{DC07636F-654B-4660-9080-14459633683B}">
      <dgm:prSet/>
      <dgm:spPr/>
      <dgm:t>
        <a:bodyPr/>
        <a:lstStyle/>
        <a:p>
          <a:endParaRPr lang="ru-RU"/>
        </a:p>
      </dgm:t>
    </dgm:pt>
    <dgm:pt modelId="{00F10F08-EF43-4263-824B-D8B62F97CF06}">
      <dgm:prSet phldrT="[Текст]"/>
      <dgm:spPr/>
      <dgm:t>
        <a:bodyPr/>
        <a:lstStyle/>
        <a:p>
          <a:r>
            <a:rPr lang="ru-RU" smtClean="0">
              <a:latin typeface="Comic Sans MS" pitchFamily="66" charset="0"/>
            </a:rPr>
            <a:t>Речевой центр головного мозга</a:t>
          </a:r>
          <a:endParaRPr lang="ru-RU" dirty="0">
            <a:latin typeface="Comic Sans MS" pitchFamily="66" charset="0"/>
          </a:endParaRPr>
        </a:p>
      </dgm:t>
    </dgm:pt>
    <dgm:pt modelId="{13381628-79F2-4A89-8384-C411CE67A9ED}" type="parTrans" cxnId="{61B42058-E737-4938-B73B-A9EA79AD75CB}">
      <dgm:prSet/>
      <dgm:spPr/>
      <dgm:t>
        <a:bodyPr/>
        <a:lstStyle/>
        <a:p>
          <a:endParaRPr lang="ru-RU"/>
        </a:p>
      </dgm:t>
    </dgm:pt>
    <dgm:pt modelId="{BF95F6BF-49E4-4551-A9A6-DF94965D1ACA}" type="sibTrans" cxnId="{61B42058-E737-4938-B73B-A9EA79AD75CB}">
      <dgm:prSet/>
      <dgm:spPr/>
      <dgm:t>
        <a:bodyPr/>
        <a:lstStyle/>
        <a:p>
          <a:endParaRPr lang="ru-RU"/>
        </a:p>
      </dgm:t>
    </dgm:pt>
    <dgm:pt modelId="{45F43789-8FAB-4AB0-9528-0A994828F95B}" type="pres">
      <dgm:prSet presAssocID="{11F07A67-CC12-4FF0-8AEF-8837EDE8C4C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0542D81-5269-4A92-90C4-1C6E27A15529}" type="pres">
      <dgm:prSet presAssocID="{7DB338BE-8786-4BD1-864F-80C024B8E582}" presName="gear1" presStyleLbl="node1" presStyleIdx="0" presStyleCnt="3" custLinFactNeighborX="12082" custLinFactNeighborY="28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78611-FC9C-4077-809C-D45B13224BB7}" type="pres">
      <dgm:prSet presAssocID="{7DB338BE-8786-4BD1-864F-80C024B8E582}" presName="gear1srcNode" presStyleLbl="node1" presStyleIdx="0" presStyleCnt="3"/>
      <dgm:spPr/>
      <dgm:t>
        <a:bodyPr/>
        <a:lstStyle/>
        <a:p>
          <a:endParaRPr lang="ru-RU"/>
        </a:p>
      </dgm:t>
    </dgm:pt>
    <dgm:pt modelId="{9FD51BC5-DC2B-4920-BF48-27CBC09DD3C8}" type="pres">
      <dgm:prSet presAssocID="{7DB338BE-8786-4BD1-864F-80C024B8E582}" presName="gear1dstNode" presStyleLbl="node1" presStyleIdx="0" presStyleCnt="3"/>
      <dgm:spPr/>
      <dgm:t>
        <a:bodyPr/>
        <a:lstStyle/>
        <a:p>
          <a:endParaRPr lang="ru-RU"/>
        </a:p>
      </dgm:t>
    </dgm:pt>
    <dgm:pt modelId="{29EC7612-5BA9-4856-B1E9-09D1ADDA83B9}" type="pres">
      <dgm:prSet presAssocID="{FD708407-C4E9-4650-BABF-6BF81FA8A134}" presName="gear2" presStyleLbl="node1" presStyleIdx="1" presStyleCnt="3" custScaleX="160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E145D-8702-4E8E-A72D-EF0492D48FBA}" type="pres">
      <dgm:prSet presAssocID="{FD708407-C4E9-4650-BABF-6BF81FA8A134}" presName="gear2srcNode" presStyleLbl="node1" presStyleIdx="1" presStyleCnt="3"/>
      <dgm:spPr/>
      <dgm:t>
        <a:bodyPr/>
        <a:lstStyle/>
        <a:p>
          <a:endParaRPr lang="ru-RU"/>
        </a:p>
      </dgm:t>
    </dgm:pt>
    <dgm:pt modelId="{B120CF7D-C991-4A6A-BEB4-62931CE8ACFA}" type="pres">
      <dgm:prSet presAssocID="{FD708407-C4E9-4650-BABF-6BF81FA8A134}" presName="gear2dstNode" presStyleLbl="node1" presStyleIdx="1" presStyleCnt="3"/>
      <dgm:spPr/>
      <dgm:t>
        <a:bodyPr/>
        <a:lstStyle/>
        <a:p>
          <a:endParaRPr lang="ru-RU"/>
        </a:p>
      </dgm:t>
    </dgm:pt>
    <dgm:pt modelId="{E2DD79A8-5B48-4725-8A65-7C542FFDE0D4}" type="pres">
      <dgm:prSet presAssocID="{00F10F08-EF43-4263-824B-D8B62F97CF06}" presName="gear3" presStyleLbl="node1" presStyleIdx="2" presStyleCnt="3"/>
      <dgm:spPr/>
      <dgm:t>
        <a:bodyPr/>
        <a:lstStyle/>
        <a:p>
          <a:endParaRPr lang="ru-RU"/>
        </a:p>
      </dgm:t>
    </dgm:pt>
    <dgm:pt modelId="{2DE161DA-5251-4BCA-800C-8597A1620F79}" type="pres">
      <dgm:prSet presAssocID="{00F10F08-EF43-4263-824B-D8B62F97CF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F8505-EC30-4F9B-8673-C489ED1EA156}" type="pres">
      <dgm:prSet presAssocID="{00F10F08-EF43-4263-824B-D8B62F97CF06}" presName="gear3srcNode" presStyleLbl="node1" presStyleIdx="2" presStyleCnt="3"/>
      <dgm:spPr/>
      <dgm:t>
        <a:bodyPr/>
        <a:lstStyle/>
        <a:p>
          <a:endParaRPr lang="ru-RU"/>
        </a:p>
      </dgm:t>
    </dgm:pt>
    <dgm:pt modelId="{3C3680F9-FA95-48A3-ACC7-DC815F4AB476}" type="pres">
      <dgm:prSet presAssocID="{00F10F08-EF43-4263-824B-D8B62F97CF06}" presName="gear3dstNode" presStyleLbl="node1" presStyleIdx="2" presStyleCnt="3"/>
      <dgm:spPr/>
      <dgm:t>
        <a:bodyPr/>
        <a:lstStyle/>
        <a:p>
          <a:endParaRPr lang="ru-RU"/>
        </a:p>
      </dgm:t>
    </dgm:pt>
    <dgm:pt modelId="{F8FCCD85-8EB9-498A-ACBE-161B17D02649}" type="pres">
      <dgm:prSet presAssocID="{B783F3EC-068B-4C3E-8146-D3D1D51B8796}" presName="connector1" presStyleLbl="sibTrans2D1" presStyleIdx="0" presStyleCnt="3" custScaleX="120536"/>
      <dgm:spPr/>
      <dgm:t>
        <a:bodyPr/>
        <a:lstStyle/>
        <a:p>
          <a:endParaRPr lang="ru-RU"/>
        </a:p>
      </dgm:t>
    </dgm:pt>
    <dgm:pt modelId="{1B62C3C3-5016-42F7-AE6E-687B92CD37A2}" type="pres">
      <dgm:prSet presAssocID="{E7BB0B77-06BF-4C81-A28D-F987BE2674FD}" presName="connector2" presStyleLbl="sibTrans2D1" presStyleIdx="1" presStyleCnt="3" custScaleX="141931" custLinFactNeighborX="0" custLinFactNeighborY="-243"/>
      <dgm:spPr/>
      <dgm:t>
        <a:bodyPr/>
        <a:lstStyle/>
        <a:p>
          <a:endParaRPr lang="ru-RU"/>
        </a:p>
      </dgm:t>
    </dgm:pt>
    <dgm:pt modelId="{407E383F-4D93-43A1-98DA-46AE630EEC5A}" type="pres">
      <dgm:prSet presAssocID="{BF95F6BF-49E4-4551-A9A6-DF94965D1ACA}" presName="connector3" presStyleLbl="sibTrans2D1" presStyleIdx="2" presStyleCnt="3" custScaleX="101367"/>
      <dgm:spPr/>
      <dgm:t>
        <a:bodyPr/>
        <a:lstStyle/>
        <a:p>
          <a:endParaRPr lang="ru-RU"/>
        </a:p>
      </dgm:t>
    </dgm:pt>
  </dgm:ptLst>
  <dgm:cxnLst>
    <dgm:cxn modelId="{C3E5AC3C-2D38-4551-9AF8-22F136A97AFE}" type="presOf" srcId="{11F07A67-CC12-4FF0-8AEF-8837EDE8C4C5}" destId="{45F43789-8FAB-4AB0-9528-0A994828F95B}" srcOrd="0" destOrd="0" presId="urn:microsoft.com/office/officeart/2005/8/layout/gear1"/>
    <dgm:cxn modelId="{AB957C6E-B848-4A23-9436-E8E0474085C4}" type="presOf" srcId="{7DB338BE-8786-4BD1-864F-80C024B8E582}" destId="{30542D81-5269-4A92-90C4-1C6E27A15529}" srcOrd="0" destOrd="0" presId="urn:microsoft.com/office/officeart/2005/8/layout/gear1"/>
    <dgm:cxn modelId="{005B5725-EF23-4254-B7D0-1BEEB265F344}" type="presOf" srcId="{FD708407-C4E9-4650-BABF-6BF81FA8A134}" destId="{BABE145D-8702-4E8E-A72D-EF0492D48FBA}" srcOrd="1" destOrd="0" presId="urn:microsoft.com/office/officeart/2005/8/layout/gear1"/>
    <dgm:cxn modelId="{B7BEDA7E-345A-42DA-990B-C6545ED89067}" type="presOf" srcId="{00F10F08-EF43-4263-824B-D8B62F97CF06}" destId="{9D5F8505-EC30-4F9B-8673-C489ED1EA156}" srcOrd="2" destOrd="0" presId="urn:microsoft.com/office/officeart/2005/8/layout/gear1"/>
    <dgm:cxn modelId="{E9D3046C-6FC0-4CBD-A58A-66C44563C1BA}" type="presOf" srcId="{00F10F08-EF43-4263-824B-D8B62F97CF06}" destId="{2DE161DA-5251-4BCA-800C-8597A1620F79}" srcOrd="1" destOrd="0" presId="urn:microsoft.com/office/officeart/2005/8/layout/gear1"/>
    <dgm:cxn modelId="{776C3FF4-DE4B-4370-B89E-65D015C4AE78}" type="presOf" srcId="{FD708407-C4E9-4650-BABF-6BF81FA8A134}" destId="{B120CF7D-C991-4A6A-BEB4-62931CE8ACFA}" srcOrd="2" destOrd="0" presId="urn:microsoft.com/office/officeart/2005/8/layout/gear1"/>
    <dgm:cxn modelId="{A1B4C445-82CA-4FE8-B169-E7193773BF49}" type="presOf" srcId="{7DB338BE-8786-4BD1-864F-80C024B8E582}" destId="{6F778611-FC9C-4077-809C-D45B13224BB7}" srcOrd="1" destOrd="0" presId="urn:microsoft.com/office/officeart/2005/8/layout/gear1"/>
    <dgm:cxn modelId="{17287EF9-C10D-46EB-82C9-F76FE2C90B4D}" type="presOf" srcId="{B783F3EC-068B-4C3E-8146-D3D1D51B8796}" destId="{F8FCCD85-8EB9-498A-ACBE-161B17D02649}" srcOrd="0" destOrd="0" presId="urn:microsoft.com/office/officeart/2005/8/layout/gear1"/>
    <dgm:cxn modelId="{D3060A7D-7EB9-42B0-8A0A-237F056CC113}" type="presOf" srcId="{FD708407-C4E9-4650-BABF-6BF81FA8A134}" destId="{29EC7612-5BA9-4856-B1E9-09D1ADDA83B9}" srcOrd="0" destOrd="0" presId="urn:microsoft.com/office/officeart/2005/8/layout/gear1"/>
    <dgm:cxn modelId="{345A4A6C-08B2-4531-815B-3E36CC63E92B}" type="presOf" srcId="{BF95F6BF-49E4-4551-A9A6-DF94965D1ACA}" destId="{407E383F-4D93-43A1-98DA-46AE630EEC5A}" srcOrd="0" destOrd="0" presId="urn:microsoft.com/office/officeart/2005/8/layout/gear1"/>
    <dgm:cxn modelId="{255EA382-81D2-4542-A13F-DB1B8B03F775}" type="presOf" srcId="{7DB338BE-8786-4BD1-864F-80C024B8E582}" destId="{9FD51BC5-DC2B-4920-BF48-27CBC09DD3C8}" srcOrd="2" destOrd="0" presId="urn:microsoft.com/office/officeart/2005/8/layout/gear1"/>
    <dgm:cxn modelId="{DB8A165B-0904-41BF-BCA6-49854EC745C8}" type="presOf" srcId="{E7BB0B77-06BF-4C81-A28D-F987BE2674FD}" destId="{1B62C3C3-5016-42F7-AE6E-687B92CD37A2}" srcOrd="0" destOrd="0" presId="urn:microsoft.com/office/officeart/2005/8/layout/gear1"/>
    <dgm:cxn modelId="{11B200C7-8A2E-466B-9978-91A5B6A8C1D4}" srcId="{11F07A67-CC12-4FF0-8AEF-8837EDE8C4C5}" destId="{7DB338BE-8786-4BD1-864F-80C024B8E582}" srcOrd="0" destOrd="0" parTransId="{B6B813BB-55A8-4CC9-BC35-62A3717A52D7}" sibTransId="{B783F3EC-068B-4C3E-8146-D3D1D51B8796}"/>
    <dgm:cxn modelId="{DC07636F-654B-4660-9080-14459633683B}" srcId="{11F07A67-CC12-4FF0-8AEF-8837EDE8C4C5}" destId="{FD708407-C4E9-4650-BABF-6BF81FA8A134}" srcOrd="1" destOrd="0" parTransId="{A03BBBFE-741F-40AE-B5C4-6DF4140BE39C}" sibTransId="{E7BB0B77-06BF-4C81-A28D-F987BE2674FD}"/>
    <dgm:cxn modelId="{61B42058-E737-4938-B73B-A9EA79AD75CB}" srcId="{11F07A67-CC12-4FF0-8AEF-8837EDE8C4C5}" destId="{00F10F08-EF43-4263-824B-D8B62F97CF06}" srcOrd="2" destOrd="0" parTransId="{13381628-79F2-4A89-8384-C411CE67A9ED}" sibTransId="{BF95F6BF-49E4-4551-A9A6-DF94965D1ACA}"/>
    <dgm:cxn modelId="{AEEBEDA4-D965-4048-9155-76E7B7906C4C}" type="presOf" srcId="{00F10F08-EF43-4263-824B-D8B62F97CF06}" destId="{E2DD79A8-5B48-4725-8A65-7C542FFDE0D4}" srcOrd="0" destOrd="0" presId="urn:microsoft.com/office/officeart/2005/8/layout/gear1"/>
    <dgm:cxn modelId="{E2B81ABD-FE54-4FD2-9F01-C87DEB36AB7C}" type="presOf" srcId="{00F10F08-EF43-4263-824B-D8B62F97CF06}" destId="{3C3680F9-FA95-48A3-ACC7-DC815F4AB476}" srcOrd="3" destOrd="0" presId="urn:microsoft.com/office/officeart/2005/8/layout/gear1"/>
    <dgm:cxn modelId="{C7F16B39-233D-4F7D-B3C9-7A47A936D6BF}" type="presParOf" srcId="{45F43789-8FAB-4AB0-9528-0A994828F95B}" destId="{30542D81-5269-4A92-90C4-1C6E27A15529}" srcOrd="0" destOrd="0" presId="urn:microsoft.com/office/officeart/2005/8/layout/gear1"/>
    <dgm:cxn modelId="{BD5504A6-5C79-4D0A-B323-8E01DBE0BCFE}" type="presParOf" srcId="{45F43789-8FAB-4AB0-9528-0A994828F95B}" destId="{6F778611-FC9C-4077-809C-D45B13224BB7}" srcOrd="1" destOrd="0" presId="urn:microsoft.com/office/officeart/2005/8/layout/gear1"/>
    <dgm:cxn modelId="{8443C5F0-8ED4-4CB2-911B-EF31D9A87835}" type="presParOf" srcId="{45F43789-8FAB-4AB0-9528-0A994828F95B}" destId="{9FD51BC5-DC2B-4920-BF48-27CBC09DD3C8}" srcOrd="2" destOrd="0" presId="urn:microsoft.com/office/officeart/2005/8/layout/gear1"/>
    <dgm:cxn modelId="{C50012BE-E9B3-4FBA-9F78-60A28AAF5099}" type="presParOf" srcId="{45F43789-8FAB-4AB0-9528-0A994828F95B}" destId="{29EC7612-5BA9-4856-B1E9-09D1ADDA83B9}" srcOrd="3" destOrd="0" presId="urn:microsoft.com/office/officeart/2005/8/layout/gear1"/>
    <dgm:cxn modelId="{ED47A4A7-68A7-47E7-8779-93C6BF26AC7E}" type="presParOf" srcId="{45F43789-8FAB-4AB0-9528-0A994828F95B}" destId="{BABE145D-8702-4E8E-A72D-EF0492D48FBA}" srcOrd="4" destOrd="0" presId="urn:microsoft.com/office/officeart/2005/8/layout/gear1"/>
    <dgm:cxn modelId="{0C95F305-27BB-46BE-8626-E5150B077635}" type="presParOf" srcId="{45F43789-8FAB-4AB0-9528-0A994828F95B}" destId="{B120CF7D-C991-4A6A-BEB4-62931CE8ACFA}" srcOrd="5" destOrd="0" presId="urn:microsoft.com/office/officeart/2005/8/layout/gear1"/>
    <dgm:cxn modelId="{7F20490B-BA02-4FF1-8A22-4FBEECC8CBAD}" type="presParOf" srcId="{45F43789-8FAB-4AB0-9528-0A994828F95B}" destId="{E2DD79A8-5B48-4725-8A65-7C542FFDE0D4}" srcOrd="6" destOrd="0" presId="urn:microsoft.com/office/officeart/2005/8/layout/gear1"/>
    <dgm:cxn modelId="{9D8E426B-869C-4DAF-A342-A099D8080B16}" type="presParOf" srcId="{45F43789-8FAB-4AB0-9528-0A994828F95B}" destId="{2DE161DA-5251-4BCA-800C-8597A1620F79}" srcOrd="7" destOrd="0" presId="urn:microsoft.com/office/officeart/2005/8/layout/gear1"/>
    <dgm:cxn modelId="{D14AB376-1FCA-43B0-AE5E-011E232119EE}" type="presParOf" srcId="{45F43789-8FAB-4AB0-9528-0A994828F95B}" destId="{9D5F8505-EC30-4F9B-8673-C489ED1EA156}" srcOrd="8" destOrd="0" presId="urn:microsoft.com/office/officeart/2005/8/layout/gear1"/>
    <dgm:cxn modelId="{B4F05399-2FB6-475F-9CCF-8DED8BE1E7E7}" type="presParOf" srcId="{45F43789-8FAB-4AB0-9528-0A994828F95B}" destId="{3C3680F9-FA95-48A3-ACC7-DC815F4AB476}" srcOrd="9" destOrd="0" presId="urn:microsoft.com/office/officeart/2005/8/layout/gear1"/>
    <dgm:cxn modelId="{56222CEF-90DA-4F54-BB10-73C1BB3C9B3C}" type="presParOf" srcId="{45F43789-8FAB-4AB0-9528-0A994828F95B}" destId="{F8FCCD85-8EB9-498A-ACBE-161B17D02649}" srcOrd="10" destOrd="0" presId="urn:microsoft.com/office/officeart/2005/8/layout/gear1"/>
    <dgm:cxn modelId="{B67597FE-2FCF-4FF0-B331-5063259229E5}" type="presParOf" srcId="{45F43789-8FAB-4AB0-9528-0A994828F95B}" destId="{1B62C3C3-5016-42F7-AE6E-687B92CD37A2}" srcOrd="11" destOrd="0" presId="urn:microsoft.com/office/officeart/2005/8/layout/gear1"/>
    <dgm:cxn modelId="{290B5E23-6427-4142-AD01-8222173E6F65}" type="presParOf" srcId="{45F43789-8FAB-4AB0-9528-0A994828F95B}" destId="{407E383F-4D93-43A1-98DA-46AE630EEC5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B3A87-3191-4B8A-960F-043B5D4BBE2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2690499C-57AF-4BD3-817B-A21CD3F378DE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Сортировка мелких предметов по цвету, форме, размеру</a:t>
          </a:r>
          <a:endParaRPr lang="ru-RU" sz="1800" dirty="0">
            <a:latin typeface="Comic Sans MS" pitchFamily="66" charset="0"/>
          </a:endParaRPr>
        </a:p>
      </dgm:t>
    </dgm:pt>
    <dgm:pt modelId="{177397D7-30DD-487B-B1C2-D623A8C51179}" type="parTrans" cxnId="{1543E704-B7B0-4C7A-9EC1-51A87203040E}">
      <dgm:prSet/>
      <dgm:spPr/>
      <dgm:t>
        <a:bodyPr/>
        <a:lstStyle/>
        <a:p>
          <a:endParaRPr lang="ru-RU"/>
        </a:p>
      </dgm:t>
    </dgm:pt>
    <dgm:pt modelId="{55FB0987-A421-4877-810C-2DFD231C5207}" type="sibTrans" cxnId="{1543E704-B7B0-4C7A-9EC1-51A87203040E}">
      <dgm:prSet/>
      <dgm:spPr/>
      <dgm:t>
        <a:bodyPr/>
        <a:lstStyle/>
        <a:p>
          <a:endParaRPr lang="ru-RU"/>
        </a:p>
      </dgm:t>
    </dgm:pt>
    <dgm:pt modelId="{B45CDC5A-2AE6-4592-B6A3-108F137B9D40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Наматывание и разматывание ниток</a:t>
          </a:r>
          <a:endParaRPr lang="ru-RU" sz="1800" dirty="0">
            <a:latin typeface="Comic Sans MS" pitchFamily="66" charset="0"/>
          </a:endParaRPr>
        </a:p>
      </dgm:t>
    </dgm:pt>
    <dgm:pt modelId="{E89ECDAF-0354-42F8-9D06-AC281534653C}" type="parTrans" cxnId="{8920C146-1A5A-4A78-BC3B-0740FBCE0D4D}">
      <dgm:prSet/>
      <dgm:spPr/>
      <dgm:t>
        <a:bodyPr/>
        <a:lstStyle/>
        <a:p>
          <a:endParaRPr lang="ru-RU"/>
        </a:p>
      </dgm:t>
    </dgm:pt>
    <dgm:pt modelId="{4EE7B646-E2AB-434D-9CFB-ABB702A813CB}" type="sibTrans" cxnId="{8920C146-1A5A-4A78-BC3B-0740FBCE0D4D}">
      <dgm:prSet/>
      <dgm:spPr/>
      <dgm:t>
        <a:bodyPr/>
        <a:lstStyle/>
        <a:p>
          <a:endParaRPr lang="ru-RU"/>
        </a:p>
      </dgm:t>
    </dgm:pt>
    <dgm:pt modelId="{BF891EEA-9486-4523-8AB5-BFB840CB4A06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Собирание </a:t>
          </a:r>
          <a:r>
            <a:rPr lang="ru-RU" sz="1800" dirty="0" err="1" smtClean="0">
              <a:latin typeface="Comic Sans MS" pitchFamily="66" charset="0"/>
            </a:rPr>
            <a:t>мозайки</a:t>
          </a:r>
          <a:r>
            <a:rPr lang="ru-RU" sz="1800" dirty="0" smtClean="0">
              <a:latin typeface="Comic Sans MS" pitchFamily="66" charset="0"/>
            </a:rPr>
            <a:t>, </a:t>
          </a:r>
          <a:r>
            <a:rPr lang="ru-RU" sz="1800" dirty="0" err="1" smtClean="0">
              <a:latin typeface="Comic Sans MS" pitchFamily="66" charset="0"/>
            </a:rPr>
            <a:t>паззлов</a:t>
          </a:r>
          <a:endParaRPr lang="ru-RU" sz="1800" dirty="0">
            <a:latin typeface="Comic Sans MS" pitchFamily="66" charset="0"/>
          </a:endParaRPr>
        </a:p>
      </dgm:t>
    </dgm:pt>
    <dgm:pt modelId="{1451CDD9-F657-4C7F-94C7-5298EB2B01C6}" type="parTrans" cxnId="{F96F08A0-97AD-4793-ABAD-24CAC3B3772A}">
      <dgm:prSet/>
      <dgm:spPr/>
      <dgm:t>
        <a:bodyPr/>
        <a:lstStyle/>
        <a:p>
          <a:endParaRPr lang="ru-RU"/>
        </a:p>
      </dgm:t>
    </dgm:pt>
    <dgm:pt modelId="{790E3C02-4CF0-4169-98F8-81FA8AD87999}" type="sibTrans" cxnId="{F96F08A0-97AD-4793-ABAD-24CAC3B3772A}">
      <dgm:prSet/>
      <dgm:spPr/>
      <dgm:t>
        <a:bodyPr/>
        <a:lstStyle/>
        <a:p>
          <a:endParaRPr lang="ru-RU"/>
        </a:p>
      </dgm:t>
    </dgm:pt>
    <dgm:pt modelId="{6131B200-FC3B-48F6-B2FE-2F3C75F179A5}">
      <dgm:prSet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Лепка из пластилина, глины</a:t>
          </a:r>
          <a:endParaRPr lang="ru-RU" sz="1800" dirty="0">
            <a:latin typeface="Comic Sans MS" pitchFamily="66" charset="0"/>
          </a:endParaRPr>
        </a:p>
      </dgm:t>
    </dgm:pt>
    <dgm:pt modelId="{97D24199-6992-47EB-B793-D20C0AA3ACEA}" type="parTrans" cxnId="{6E081F40-DA1B-4135-ADB1-6C895F22D583}">
      <dgm:prSet/>
      <dgm:spPr/>
      <dgm:t>
        <a:bodyPr/>
        <a:lstStyle/>
        <a:p>
          <a:endParaRPr lang="ru-RU"/>
        </a:p>
      </dgm:t>
    </dgm:pt>
    <dgm:pt modelId="{AB0D49DB-6A92-4363-B6A0-7F7E0B1A562A}" type="sibTrans" cxnId="{6E081F40-DA1B-4135-ADB1-6C895F22D583}">
      <dgm:prSet/>
      <dgm:spPr/>
      <dgm:t>
        <a:bodyPr/>
        <a:lstStyle/>
        <a:p>
          <a:endParaRPr lang="ru-RU"/>
        </a:p>
      </dgm:t>
    </dgm:pt>
    <dgm:pt modelId="{327C5F64-768C-4E05-8671-509B47926278}">
      <dgm:prSet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Рисование, раскрашивание, обводка, штриховка картинок</a:t>
          </a:r>
          <a:endParaRPr lang="ru-RU" sz="1800" dirty="0">
            <a:latin typeface="Comic Sans MS" pitchFamily="66" charset="0"/>
          </a:endParaRPr>
        </a:p>
      </dgm:t>
    </dgm:pt>
    <dgm:pt modelId="{8F9B60BD-AEBF-4970-AD7A-B5B5DE220FDD}" type="parTrans" cxnId="{2B808AD0-25E4-4AFD-A825-AD46F0A542F4}">
      <dgm:prSet/>
      <dgm:spPr/>
      <dgm:t>
        <a:bodyPr/>
        <a:lstStyle/>
        <a:p>
          <a:endParaRPr lang="ru-RU"/>
        </a:p>
      </dgm:t>
    </dgm:pt>
    <dgm:pt modelId="{FC93F8B8-EF70-4919-B495-4778AC9F64DF}" type="sibTrans" cxnId="{2B808AD0-25E4-4AFD-A825-AD46F0A542F4}">
      <dgm:prSet/>
      <dgm:spPr/>
      <dgm:t>
        <a:bodyPr/>
        <a:lstStyle/>
        <a:p>
          <a:endParaRPr lang="ru-RU"/>
        </a:p>
      </dgm:t>
    </dgm:pt>
    <dgm:pt modelId="{AE0A71B9-0C23-4657-8321-C98FF86A3811}">
      <dgm:prSet custT="1"/>
      <dgm:spPr/>
      <dgm:t>
        <a:bodyPr/>
        <a:lstStyle/>
        <a:p>
          <a:r>
            <a:rPr lang="ru-RU" sz="1600" dirty="0" smtClean="0">
              <a:latin typeface="Comic Sans MS" pitchFamily="66" charset="0"/>
            </a:rPr>
            <a:t>Выкладывание фигур из спичек, крупы, бисера, веточек, листочков</a:t>
          </a:r>
          <a:endParaRPr lang="ru-RU" sz="1600" dirty="0">
            <a:latin typeface="Comic Sans MS" pitchFamily="66" charset="0"/>
          </a:endParaRPr>
        </a:p>
      </dgm:t>
    </dgm:pt>
    <dgm:pt modelId="{E486A1EB-4C85-4296-9933-E7EBEBE50951}" type="parTrans" cxnId="{77838DED-7DD5-4310-9109-15F88B89AB07}">
      <dgm:prSet/>
      <dgm:spPr/>
      <dgm:t>
        <a:bodyPr/>
        <a:lstStyle/>
        <a:p>
          <a:endParaRPr lang="ru-RU"/>
        </a:p>
      </dgm:t>
    </dgm:pt>
    <dgm:pt modelId="{D9EDCA92-E230-482D-AE06-F83F23D6AF18}" type="sibTrans" cxnId="{77838DED-7DD5-4310-9109-15F88B89AB07}">
      <dgm:prSet/>
      <dgm:spPr/>
      <dgm:t>
        <a:bodyPr/>
        <a:lstStyle/>
        <a:p>
          <a:endParaRPr lang="ru-RU"/>
        </a:p>
      </dgm:t>
    </dgm:pt>
    <dgm:pt modelId="{D4BCA3ED-F4AE-480D-8E6E-AF2792ECF42C}">
      <dgm:prSet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Застёгивание и расстегивание пуговиц, молний</a:t>
          </a:r>
          <a:endParaRPr lang="ru-RU" sz="1800" dirty="0">
            <a:latin typeface="Comic Sans MS" pitchFamily="66" charset="0"/>
          </a:endParaRPr>
        </a:p>
      </dgm:t>
    </dgm:pt>
    <dgm:pt modelId="{18AFC282-F6D1-4DF6-89FC-16610F840863}" type="parTrans" cxnId="{846A511F-5DBE-4132-A436-3B5A0EFE5BEC}">
      <dgm:prSet/>
      <dgm:spPr/>
      <dgm:t>
        <a:bodyPr/>
        <a:lstStyle/>
        <a:p>
          <a:endParaRPr lang="ru-RU"/>
        </a:p>
      </dgm:t>
    </dgm:pt>
    <dgm:pt modelId="{0065B9E4-0394-4453-9466-4762D33A785F}" type="sibTrans" cxnId="{846A511F-5DBE-4132-A436-3B5A0EFE5BEC}">
      <dgm:prSet/>
      <dgm:spPr/>
      <dgm:t>
        <a:bodyPr/>
        <a:lstStyle/>
        <a:p>
          <a:endParaRPr lang="ru-RU"/>
        </a:p>
      </dgm:t>
    </dgm:pt>
    <dgm:pt modelId="{060F81C6-E4C8-47F4-9FAF-9F65672B0DB0}">
      <dgm:prSet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Игры со шнуровкой</a:t>
          </a:r>
          <a:endParaRPr lang="ru-RU" dirty="0">
            <a:latin typeface="Comic Sans MS" pitchFamily="66" charset="0"/>
          </a:endParaRPr>
        </a:p>
      </dgm:t>
    </dgm:pt>
    <dgm:pt modelId="{D01F1ED1-6591-4A91-9670-37F3A8962D0D}" type="parTrans" cxnId="{D91D5B6E-4A7C-48FB-975F-A7AC46B2212F}">
      <dgm:prSet/>
      <dgm:spPr/>
      <dgm:t>
        <a:bodyPr/>
        <a:lstStyle/>
        <a:p>
          <a:endParaRPr lang="ru-RU"/>
        </a:p>
      </dgm:t>
    </dgm:pt>
    <dgm:pt modelId="{F4F90EF6-5DB9-4D74-86B5-7E0031408B86}" type="sibTrans" cxnId="{D91D5B6E-4A7C-48FB-975F-A7AC46B2212F}">
      <dgm:prSet/>
      <dgm:spPr/>
      <dgm:t>
        <a:bodyPr/>
        <a:lstStyle/>
        <a:p>
          <a:endParaRPr lang="ru-RU"/>
        </a:p>
      </dgm:t>
    </dgm:pt>
    <dgm:pt modelId="{B818BACA-9994-4D61-B9F0-C0997E82F392}">
      <dgm:prSet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Вышивание</a:t>
          </a:r>
          <a:endParaRPr lang="ru-RU" dirty="0">
            <a:latin typeface="Comic Sans MS" pitchFamily="66" charset="0"/>
          </a:endParaRPr>
        </a:p>
      </dgm:t>
    </dgm:pt>
    <dgm:pt modelId="{1C22FEF5-41CD-4958-9403-D3419CBBAFFF}" type="parTrans" cxnId="{40C4C896-57F6-4391-9492-B796720B7343}">
      <dgm:prSet/>
      <dgm:spPr/>
      <dgm:t>
        <a:bodyPr/>
        <a:lstStyle/>
        <a:p>
          <a:endParaRPr lang="ru-RU"/>
        </a:p>
      </dgm:t>
    </dgm:pt>
    <dgm:pt modelId="{7E018D73-5D34-4DF2-9E09-D4D096631077}" type="sibTrans" cxnId="{40C4C896-57F6-4391-9492-B796720B7343}">
      <dgm:prSet/>
      <dgm:spPr/>
      <dgm:t>
        <a:bodyPr/>
        <a:lstStyle/>
        <a:p>
          <a:endParaRPr lang="ru-RU"/>
        </a:p>
      </dgm:t>
    </dgm:pt>
    <dgm:pt modelId="{50F7D48D-2176-4058-AFCB-CCD51F560F56}">
      <dgm:prSet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Вырезание из бумаги контуров фигур, картинки животных</a:t>
          </a:r>
          <a:endParaRPr lang="ru-RU" dirty="0">
            <a:latin typeface="Comic Sans MS" pitchFamily="66" charset="0"/>
          </a:endParaRPr>
        </a:p>
      </dgm:t>
    </dgm:pt>
    <dgm:pt modelId="{E54BECE0-3173-41FA-BE7B-5D2B2EAC0D0C}" type="parTrans" cxnId="{BF529AD9-B30F-4556-93A5-187160155890}">
      <dgm:prSet/>
      <dgm:spPr/>
      <dgm:t>
        <a:bodyPr/>
        <a:lstStyle/>
        <a:p>
          <a:endParaRPr lang="ru-RU"/>
        </a:p>
      </dgm:t>
    </dgm:pt>
    <dgm:pt modelId="{6B2AAD18-1A39-4434-8E3C-42C67497D384}" type="sibTrans" cxnId="{BF529AD9-B30F-4556-93A5-187160155890}">
      <dgm:prSet/>
      <dgm:spPr/>
      <dgm:t>
        <a:bodyPr/>
        <a:lstStyle/>
        <a:p>
          <a:endParaRPr lang="ru-RU"/>
        </a:p>
      </dgm:t>
    </dgm:pt>
    <dgm:pt modelId="{94F0495C-9972-4766-8C0C-CECD86C969F6}" type="pres">
      <dgm:prSet presAssocID="{F5AB3A87-3191-4B8A-960F-043B5D4BBE24}" presName="linearFlow" presStyleCnt="0">
        <dgm:presLayoutVars>
          <dgm:dir/>
          <dgm:resizeHandles val="exact"/>
        </dgm:presLayoutVars>
      </dgm:prSet>
      <dgm:spPr/>
    </dgm:pt>
    <dgm:pt modelId="{A8E8A6D5-B95F-492A-AC49-89C58184BF29}" type="pres">
      <dgm:prSet presAssocID="{2690499C-57AF-4BD3-817B-A21CD3F378DE}" presName="composite" presStyleCnt="0"/>
      <dgm:spPr/>
    </dgm:pt>
    <dgm:pt modelId="{DA9FC7DE-C452-4CB0-9F66-E12D350A96F9}" type="pres">
      <dgm:prSet presAssocID="{2690499C-57AF-4BD3-817B-A21CD3F378DE}" presName="imgShp" presStyleLbl="fgImgPlace1" presStyleIdx="0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53B424-55BA-4620-8E4B-7893464CBF69}" type="pres">
      <dgm:prSet presAssocID="{2690499C-57AF-4BD3-817B-A21CD3F378DE}" presName="txShp" presStyleLbl="node1" presStyleIdx="0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CD78-7957-4736-8782-BC6286BA81FE}" type="pres">
      <dgm:prSet presAssocID="{55FB0987-A421-4877-810C-2DFD231C5207}" presName="spacing" presStyleCnt="0"/>
      <dgm:spPr/>
    </dgm:pt>
    <dgm:pt modelId="{3B8DEDB9-B466-4981-A427-1915946AD7A2}" type="pres">
      <dgm:prSet presAssocID="{B45CDC5A-2AE6-4592-B6A3-108F137B9D40}" presName="composite" presStyleCnt="0"/>
      <dgm:spPr/>
    </dgm:pt>
    <dgm:pt modelId="{911491E0-5879-406F-83A6-E78B653F59A0}" type="pres">
      <dgm:prSet presAssocID="{B45CDC5A-2AE6-4592-B6A3-108F137B9D40}" presName="imgShp" presStyleLbl="fgImgPlace1" presStyleIdx="1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C0A788-5BDD-4A43-8E40-76F8E3EBEE55}" type="pres">
      <dgm:prSet presAssocID="{B45CDC5A-2AE6-4592-B6A3-108F137B9D40}" presName="txShp" presStyleLbl="node1" presStyleIdx="1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F59CB-2045-47C9-93EE-F1619795D427}" type="pres">
      <dgm:prSet presAssocID="{4EE7B646-E2AB-434D-9CFB-ABB702A813CB}" presName="spacing" presStyleCnt="0"/>
      <dgm:spPr/>
    </dgm:pt>
    <dgm:pt modelId="{774CB6BF-2AEC-48F5-AA2A-FB0DE129F1AB}" type="pres">
      <dgm:prSet presAssocID="{BF891EEA-9486-4523-8AB5-BFB840CB4A06}" presName="composite" presStyleCnt="0"/>
      <dgm:spPr/>
    </dgm:pt>
    <dgm:pt modelId="{2A38A73C-3BE7-415C-923A-AB6BD1E1F6AD}" type="pres">
      <dgm:prSet presAssocID="{BF891EEA-9486-4523-8AB5-BFB840CB4A06}" presName="imgShp" presStyleLbl="fgImgPlace1" presStyleIdx="2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D2A566-B444-4FD6-9E1F-172ED221E2AA}" type="pres">
      <dgm:prSet presAssocID="{BF891EEA-9486-4523-8AB5-BFB840CB4A06}" presName="txShp" presStyleLbl="node1" presStyleIdx="2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64C36-6AA1-4707-B55E-B3364B874A1E}" type="pres">
      <dgm:prSet presAssocID="{790E3C02-4CF0-4169-98F8-81FA8AD87999}" presName="spacing" presStyleCnt="0"/>
      <dgm:spPr/>
    </dgm:pt>
    <dgm:pt modelId="{6D8B464A-6CA4-4E82-AF53-4F2086BC4A90}" type="pres">
      <dgm:prSet presAssocID="{6131B200-FC3B-48F6-B2FE-2F3C75F179A5}" presName="composite" presStyleCnt="0"/>
      <dgm:spPr/>
    </dgm:pt>
    <dgm:pt modelId="{FADC18B8-CC9B-4F72-9112-6B19DB6AFA1F}" type="pres">
      <dgm:prSet presAssocID="{6131B200-FC3B-48F6-B2FE-2F3C75F179A5}" presName="imgShp" presStyleLbl="fgImgPlace1" presStyleIdx="3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70C8DB-1649-4991-8CE2-3D110FD33E7A}" type="pres">
      <dgm:prSet presAssocID="{6131B200-FC3B-48F6-B2FE-2F3C75F179A5}" presName="txShp" presStyleLbl="node1" presStyleIdx="3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50C61-857F-4BCF-B71E-D5FA33A82F45}" type="pres">
      <dgm:prSet presAssocID="{AB0D49DB-6A92-4363-B6A0-7F7E0B1A562A}" presName="spacing" presStyleCnt="0"/>
      <dgm:spPr/>
    </dgm:pt>
    <dgm:pt modelId="{CE1E9CED-C645-4692-9A8F-816173636071}" type="pres">
      <dgm:prSet presAssocID="{327C5F64-768C-4E05-8671-509B47926278}" presName="composite" presStyleCnt="0"/>
      <dgm:spPr/>
    </dgm:pt>
    <dgm:pt modelId="{15C5282D-FA7B-4F10-8C8A-ADE2D4FAB5EA}" type="pres">
      <dgm:prSet presAssocID="{327C5F64-768C-4E05-8671-509B47926278}" presName="imgShp" presStyleLbl="fgImgPlace1" presStyleIdx="4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BC777C-57C7-43EA-891F-AA7AD67212F0}" type="pres">
      <dgm:prSet presAssocID="{327C5F64-768C-4E05-8671-509B47926278}" presName="txShp" presStyleLbl="node1" presStyleIdx="4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4F8DD-C868-4425-AD16-39FE067D9996}" type="pres">
      <dgm:prSet presAssocID="{FC93F8B8-EF70-4919-B495-4778AC9F64DF}" presName="spacing" presStyleCnt="0"/>
      <dgm:spPr/>
    </dgm:pt>
    <dgm:pt modelId="{1FE7221C-E9C9-43E6-8AB1-DF9B3E5A929C}" type="pres">
      <dgm:prSet presAssocID="{AE0A71B9-0C23-4657-8321-C98FF86A3811}" presName="composite" presStyleCnt="0"/>
      <dgm:spPr/>
    </dgm:pt>
    <dgm:pt modelId="{C568511C-B337-4BCB-86CC-11DE74C617DA}" type="pres">
      <dgm:prSet presAssocID="{AE0A71B9-0C23-4657-8321-C98FF86A3811}" presName="imgShp" presStyleLbl="fgImgPlace1" presStyleIdx="5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F6A4BA-8027-4DDA-88A9-8C4D12972F2F}" type="pres">
      <dgm:prSet presAssocID="{AE0A71B9-0C23-4657-8321-C98FF86A3811}" presName="txShp" presStyleLbl="node1" presStyleIdx="5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14D41-DC06-4BA9-9917-380EF251859E}" type="pres">
      <dgm:prSet presAssocID="{D9EDCA92-E230-482D-AE06-F83F23D6AF18}" presName="spacing" presStyleCnt="0"/>
      <dgm:spPr/>
    </dgm:pt>
    <dgm:pt modelId="{9A02E21B-B355-4E95-A1F3-313666DC4669}" type="pres">
      <dgm:prSet presAssocID="{D4BCA3ED-F4AE-480D-8E6E-AF2792ECF42C}" presName="composite" presStyleCnt="0"/>
      <dgm:spPr/>
    </dgm:pt>
    <dgm:pt modelId="{F918E048-A537-4717-882C-F9FD98789709}" type="pres">
      <dgm:prSet presAssocID="{D4BCA3ED-F4AE-480D-8E6E-AF2792ECF42C}" presName="imgShp" presStyleLbl="fgImgPlace1" presStyleIdx="6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F94517-6822-4BC0-A9E5-5191A35ABEF8}" type="pres">
      <dgm:prSet presAssocID="{D4BCA3ED-F4AE-480D-8E6E-AF2792ECF42C}" presName="txShp" presStyleLbl="node1" presStyleIdx="6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97AA8-35CA-474A-9F78-29B0C03E31FD}" type="pres">
      <dgm:prSet presAssocID="{0065B9E4-0394-4453-9466-4762D33A785F}" presName="spacing" presStyleCnt="0"/>
      <dgm:spPr/>
    </dgm:pt>
    <dgm:pt modelId="{73A0DA5A-FA45-47E0-A38F-09C21F3DCDD8}" type="pres">
      <dgm:prSet presAssocID="{060F81C6-E4C8-47F4-9FAF-9F65672B0DB0}" presName="composite" presStyleCnt="0"/>
      <dgm:spPr/>
    </dgm:pt>
    <dgm:pt modelId="{FE4FCD82-CACE-48FD-BADD-3EFA87ECAD15}" type="pres">
      <dgm:prSet presAssocID="{060F81C6-E4C8-47F4-9FAF-9F65672B0DB0}" presName="imgShp" presStyleLbl="fgImgPlace1" presStyleIdx="7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0F2701-547B-4480-8F7D-636CA8A15FFA}" type="pres">
      <dgm:prSet presAssocID="{060F81C6-E4C8-47F4-9FAF-9F65672B0DB0}" presName="txShp" presStyleLbl="node1" presStyleIdx="7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D2217-8A49-4CDF-BE93-BEF09A1818FD}" type="pres">
      <dgm:prSet presAssocID="{F4F90EF6-5DB9-4D74-86B5-7E0031408B86}" presName="spacing" presStyleCnt="0"/>
      <dgm:spPr/>
    </dgm:pt>
    <dgm:pt modelId="{548D46C1-C4DA-4D7D-9C67-73D40C5DDCD0}" type="pres">
      <dgm:prSet presAssocID="{B818BACA-9994-4D61-B9F0-C0997E82F392}" presName="composite" presStyleCnt="0"/>
      <dgm:spPr/>
    </dgm:pt>
    <dgm:pt modelId="{775737C1-1663-4070-B4E2-7A7D44FFE329}" type="pres">
      <dgm:prSet presAssocID="{B818BACA-9994-4D61-B9F0-C0997E82F392}" presName="imgShp" presStyleLbl="fgImgPlace1" presStyleIdx="8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0F407C-527C-45A7-8C41-817BAB236DF6}" type="pres">
      <dgm:prSet presAssocID="{B818BACA-9994-4D61-B9F0-C0997E82F392}" presName="txShp" presStyleLbl="node1" presStyleIdx="8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8F1C6-DFF1-402A-94FC-9924CFA4A0E5}" type="pres">
      <dgm:prSet presAssocID="{7E018D73-5D34-4DF2-9E09-D4D096631077}" presName="spacing" presStyleCnt="0"/>
      <dgm:spPr/>
    </dgm:pt>
    <dgm:pt modelId="{06C9D3EC-4027-4194-BC37-0B4D4C643DDF}" type="pres">
      <dgm:prSet presAssocID="{50F7D48D-2176-4058-AFCB-CCD51F560F56}" presName="composite" presStyleCnt="0"/>
      <dgm:spPr/>
    </dgm:pt>
    <dgm:pt modelId="{CA8A834E-E0FD-492D-BCA3-F0A41712F627}" type="pres">
      <dgm:prSet presAssocID="{50F7D48D-2176-4058-AFCB-CCD51F560F56}" presName="imgShp" presStyleLbl="fgImgPlace1" presStyleIdx="9" presStyleCnt="10" custLinFactX="-100000" custLinFactNeighborX="-156941" custLinFactNeighborY="-33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546542-558A-448E-A2A7-B5CBC8393EA9}" type="pres">
      <dgm:prSet presAssocID="{50F7D48D-2176-4058-AFCB-CCD51F560F56}" presName="txShp" presStyleLbl="node1" presStyleIdx="9" presStyleCnt="10" custScaleX="14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D5B6E-4A7C-48FB-975F-A7AC46B2212F}" srcId="{F5AB3A87-3191-4B8A-960F-043B5D4BBE24}" destId="{060F81C6-E4C8-47F4-9FAF-9F65672B0DB0}" srcOrd="7" destOrd="0" parTransId="{D01F1ED1-6591-4A91-9670-37F3A8962D0D}" sibTransId="{F4F90EF6-5DB9-4D74-86B5-7E0031408B86}"/>
    <dgm:cxn modelId="{1543E704-B7B0-4C7A-9EC1-51A87203040E}" srcId="{F5AB3A87-3191-4B8A-960F-043B5D4BBE24}" destId="{2690499C-57AF-4BD3-817B-A21CD3F378DE}" srcOrd="0" destOrd="0" parTransId="{177397D7-30DD-487B-B1C2-D623A8C51179}" sibTransId="{55FB0987-A421-4877-810C-2DFD231C5207}"/>
    <dgm:cxn modelId="{6E081F40-DA1B-4135-ADB1-6C895F22D583}" srcId="{F5AB3A87-3191-4B8A-960F-043B5D4BBE24}" destId="{6131B200-FC3B-48F6-B2FE-2F3C75F179A5}" srcOrd="3" destOrd="0" parTransId="{97D24199-6992-47EB-B793-D20C0AA3ACEA}" sibTransId="{AB0D49DB-6A92-4363-B6A0-7F7E0B1A562A}"/>
    <dgm:cxn modelId="{6E83A442-CB23-4B22-B43B-6BEF3A13144A}" type="presOf" srcId="{B818BACA-9994-4D61-B9F0-C0997E82F392}" destId="{4B0F407C-527C-45A7-8C41-817BAB236DF6}" srcOrd="0" destOrd="0" presId="urn:microsoft.com/office/officeart/2005/8/layout/vList3"/>
    <dgm:cxn modelId="{35A2B69E-6AFC-4B2E-B438-CE2669E6B4AC}" type="presOf" srcId="{BF891EEA-9486-4523-8AB5-BFB840CB4A06}" destId="{4CD2A566-B444-4FD6-9E1F-172ED221E2AA}" srcOrd="0" destOrd="0" presId="urn:microsoft.com/office/officeart/2005/8/layout/vList3"/>
    <dgm:cxn modelId="{40C4C896-57F6-4391-9492-B796720B7343}" srcId="{F5AB3A87-3191-4B8A-960F-043B5D4BBE24}" destId="{B818BACA-9994-4D61-B9F0-C0997E82F392}" srcOrd="8" destOrd="0" parTransId="{1C22FEF5-41CD-4958-9403-D3419CBBAFFF}" sibTransId="{7E018D73-5D34-4DF2-9E09-D4D096631077}"/>
    <dgm:cxn modelId="{BF529AD9-B30F-4556-93A5-187160155890}" srcId="{F5AB3A87-3191-4B8A-960F-043B5D4BBE24}" destId="{50F7D48D-2176-4058-AFCB-CCD51F560F56}" srcOrd="9" destOrd="0" parTransId="{E54BECE0-3173-41FA-BE7B-5D2B2EAC0D0C}" sibTransId="{6B2AAD18-1A39-4434-8E3C-42C67497D384}"/>
    <dgm:cxn modelId="{FB1E7BFB-0567-4314-8AA6-49647EAFA409}" type="presOf" srcId="{B45CDC5A-2AE6-4592-B6A3-108F137B9D40}" destId="{46C0A788-5BDD-4A43-8E40-76F8E3EBEE55}" srcOrd="0" destOrd="0" presId="urn:microsoft.com/office/officeart/2005/8/layout/vList3"/>
    <dgm:cxn modelId="{53753E2D-49C3-4181-8598-0FA55FED181D}" type="presOf" srcId="{327C5F64-768C-4E05-8671-509B47926278}" destId="{35BC777C-57C7-43EA-891F-AA7AD67212F0}" srcOrd="0" destOrd="0" presId="urn:microsoft.com/office/officeart/2005/8/layout/vList3"/>
    <dgm:cxn modelId="{C571DB81-BA91-4048-BE3A-4BB424A5151E}" type="presOf" srcId="{6131B200-FC3B-48F6-B2FE-2F3C75F179A5}" destId="{9D70C8DB-1649-4991-8CE2-3D110FD33E7A}" srcOrd="0" destOrd="0" presId="urn:microsoft.com/office/officeart/2005/8/layout/vList3"/>
    <dgm:cxn modelId="{2F300903-5A05-4A13-98E3-88ED904D2F37}" type="presOf" srcId="{F5AB3A87-3191-4B8A-960F-043B5D4BBE24}" destId="{94F0495C-9972-4766-8C0C-CECD86C969F6}" srcOrd="0" destOrd="0" presId="urn:microsoft.com/office/officeart/2005/8/layout/vList3"/>
    <dgm:cxn modelId="{51788830-60F6-4E5D-871C-C3AA337C5690}" type="presOf" srcId="{060F81C6-E4C8-47F4-9FAF-9F65672B0DB0}" destId="{D10F2701-547B-4480-8F7D-636CA8A15FFA}" srcOrd="0" destOrd="0" presId="urn:microsoft.com/office/officeart/2005/8/layout/vList3"/>
    <dgm:cxn modelId="{77838DED-7DD5-4310-9109-15F88B89AB07}" srcId="{F5AB3A87-3191-4B8A-960F-043B5D4BBE24}" destId="{AE0A71B9-0C23-4657-8321-C98FF86A3811}" srcOrd="5" destOrd="0" parTransId="{E486A1EB-4C85-4296-9933-E7EBEBE50951}" sibTransId="{D9EDCA92-E230-482D-AE06-F83F23D6AF18}"/>
    <dgm:cxn modelId="{6E69321E-2800-4DAB-B4F8-E1B4B237CB1C}" type="presOf" srcId="{D4BCA3ED-F4AE-480D-8E6E-AF2792ECF42C}" destId="{B7F94517-6822-4BC0-A9E5-5191A35ABEF8}" srcOrd="0" destOrd="0" presId="urn:microsoft.com/office/officeart/2005/8/layout/vList3"/>
    <dgm:cxn modelId="{2B808AD0-25E4-4AFD-A825-AD46F0A542F4}" srcId="{F5AB3A87-3191-4B8A-960F-043B5D4BBE24}" destId="{327C5F64-768C-4E05-8671-509B47926278}" srcOrd="4" destOrd="0" parTransId="{8F9B60BD-AEBF-4970-AD7A-B5B5DE220FDD}" sibTransId="{FC93F8B8-EF70-4919-B495-4778AC9F64DF}"/>
    <dgm:cxn modelId="{F96F08A0-97AD-4793-ABAD-24CAC3B3772A}" srcId="{F5AB3A87-3191-4B8A-960F-043B5D4BBE24}" destId="{BF891EEA-9486-4523-8AB5-BFB840CB4A06}" srcOrd="2" destOrd="0" parTransId="{1451CDD9-F657-4C7F-94C7-5298EB2B01C6}" sibTransId="{790E3C02-4CF0-4169-98F8-81FA8AD87999}"/>
    <dgm:cxn modelId="{0B5C72E6-FB98-466C-8A4C-E85294B0A7FE}" type="presOf" srcId="{2690499C-57AF-4BD3-817B-A21CD3F378DE}" destId="{5E53B424-55BA-4620-8E4B-7893464CBF69}" srcOrd="0" destOrd="0" presId="urn:microsoft.com/office/officeart/2005/8/layout/vList3"/>
    <dgm:cxn modelId="{8920C146-1A5A-4A78-BC3B-0740FBCE0D4D}" srcId="{F5AB3A87-3191-4B8A-960F-043B5D4BBE24}" destId="{B45CDC5A-2AE6-4592-B6A3-108F137B9D40}" srcOrd="1" destOrd="0" parTransId="{E89ECDAF-0354-42F8-9D06-AC281534653C}" sibTransId="{4EE7B646-E2AB-434D-9CFB-ABB702A813CB}"/>
    <dgm:cxn modelId="{846A511F-5DBE-4132-A436-3B5A0EFE5BEC}" srcId="{F5AB3A87-3191-4B8A-960F-043B5D4BBE24}" destId="{D4BCA3ED-F4AE-480D-8E6E-AF2792ECF42C}" srcOrd="6" destOrd="0" parTransId="{18AFC282-F6D1-4DF6-89FC-16610F840863}" sibTransId="{0065B9E4-0394-4453-9466-4762D33A785F}"/>
    <dgm:cxn modelId="{624FC640-923D-4F7F-82B9-CC9447BCC0B0}" type="presOf" srcId="{50F7D48D-2176-4058-AFCB-CCD51F560F56}" destId="{D3546542-558A-448E-A2A7-B5CBC8393EA9}" srcOrd="0" destOrd="0" presId="urn:microsoft.com/office/officeart/2005/8/layout/vList3"/>
    <dgm:cxn modelId="{E952685C-D9F9-4BBD-84B2-1380A61E3A3D}" type="presOf" srcId="{AE0A71B9-0C23-4657-8321-C98FF86A3811}" destId="{ADF6A4BA-8027-4DDA-88A9-8C4D12972F2F}" srcOrd="0" destOrd="0" presId="urn:microsoft.com/office/officeart/2005/8/layout/vList3"/>
    <dgm:cxn modelId="{45EDDF38-4A8D-41DA-B32A-A70A9C2BC1BC}" type="presParOf" srcId="{94F0495C-9972-4766-8C0C-CECD86C969F6}" destId="{A8E8A6D5-B95F-492A-AC49-89C58184BF29}" srcOrd="0" destOrd="0" presId="urn:microsoft.com/office/officeart/2005/8/layout/vList3"/>
    <dgm:cxn modelId="{8267E7C5-EBA4-4AE2-B26D-2C21F80A2899}" type="presParOf" srcId="{A8E8A6D5-B95F-492A-AC49-89C58184BF29}" destId="{DA9FC7DE-C452-4CB0-9F66-E12D350A96F9}" srcOrd="0" destOrd="0" presId="urn:microsoft.com/office/officeart/2005/8/layout/vList3"/>
    <dgm:cxn modelId="{750647FC-13A2-4416-BEF5-68DD1CAF174C}" type="presParOf" srcId="{A8E8A6D5-B95F-492A-AC49-89C58184BF29}" destId="{5E53B424-55BA-4620-8E4B-7893464CBF69}" srcOrd="1" destOrd="0" presId="urn:microsoft.com/office/officeart/2005/8/layout/vList3"/>
    <dgm:cxn modelId="{E595167C-6866-4EB3-8FB3-A685FD8B5698}" type="presParOf" srcId="{94F0495C-9972-4766-8C0C-CECD86C969F6}" destId="{AD7BCD78-7957-4736-8782-BC6286BA81FE}" srcOrd="1" destOrd="0" presId="urn:microsoft.com/office/officeart/2005/8/layout/vList3"/>
    <dgm:cxn modelId="{CD24CE31-C171-4C02-BB14-4C24B04A6988}" type="presParOf" srcId="{94F0495C-9972-4766-8C0C-CECD86C969F6}" destId="{3B8DEDB9-B466-4981-A427-1915946AD7A2}" srcOrd="2" destOrd="0" presId="urn:microsoft.com/office/officeart/2005/8/layout/vList3"/>
    <dgm:cxn modelId="{CD38C79A-866D-461A-8952-6A1B446CFE43}" type="presParOf" srcId="{3B8DEDB9-B466-4981-A427-1915946AD7A2}" destId="{911491E0-5879-406F-83A6-E78B653F59A0}" srcOrd="0" destOrd="0" presId="urn:microsoft.com/office/officeart/2005/8/layout/vList3"/>
    <dgm:cxn modelId="{6582770E-59CB-45B1-948A-AFE857CCAD6C}" type="presParOf" srcId="{3B8DEDB9-B466-4981-A427-1915946AD7A2}" destId="{46C0A788-5BDD-4A43-8E40-76F8E3EBEE55}" srcOrd="1" destOrd="0" presId="urn:microsoft.com/office/officeart/2005/8/layout/vList3"/>
    <dgm:cxn modelId="{B6884585-9D8F-4B61-912D-4E62921E5C38}" type="presParOf" srcId="{94F0495C-9972-4766-8C0C-CECD86C969F6}" destId="{EFEF59CB-2045-47C9-93EE-F1619795D427}" srcOrd="3" destOrd="0" presId="urn:microsoft.com/office/officeart/2005/8/layout/vList3"/>
    <dgm:cxn modelId="{ED90D5FB-6B18-45DC-B5D1-3E99639AE198}" type="presParOf" srcId="{94F0495C-9972-4766-8C0C-CECD86C969F6}" destId="{774CB6BF-2AEC-48F5-AA2A-FB0DE129F1AB}" srcOrd="4" destOrd="0" presId="urn:microsoft.com/office/officeart/2005/8/layout/vList3"/>
    <dgm:cxn modelId="{D111F90A-EFB9-4771-9165-699FE4FA831A}" type="presParOf" srcId="{774CB6BF-2AEC-48F5-AA2A-FB0DE129F1AB}" destId="{2A38A73C-3BE7-415C-923A-AB6BD1E1F6AD}" srcOrd="0" destOrd="0" presId="urn:microsoft.com/office/officeart/2005/8/layout/vList3"/>
    <dgm:cxn modelId="{94265A8A-C05D-4116-BD4F-B25DCD3E9BB6}" type="presParOf" srcId="{774CB6BF-2AEC-48F5-AA2A-FB0DE129F1AB}" destId="{4CD2A566-B444-4FD6-9E1F-172ED221E2AA}" srcOrd="1" destOrd="0" presId="urn:microsoft.com/office/officeart/2005/8/layout/vList3"/>
    <dgm:cxn modelId="{6A414D06-796F-4F9F-81F1-625075B7C601}" type="presParOf" srcId="{94F0495C-9972-4766-8C0C-CECD86C969F6}" destId="{1EB64C36-6AA1-4707-B55E-B3364B874A1E}" srcOrd="5" destOrd="0" presId="urn:microsoft.com/office/officeart/2005/8/layout/vList3"/>
    <dgm:cxn modelId="{0265F97F-B33A-4978-B56F-E03F7A148E99}" type="presParOf" srcId="{94F0495C-9972-4766-8C0C-CECD86C969F6}" destId="{6D8B464A-6CA4-4E82-AF53-4F2086BC4A90}" srcOrd="6" destOrd="0" presId="urn:microsoft.com/office/officeart/2005/8/layout/vList3"/>
    <dgm:cxn modelId="{4D07CEF3-A718-4E17-9B98-94F0C5E9A29F}" type="presParOf" srcId="{6D8B464A-6CA4-4E82-AF53-4F2086BC4A90}" destId="{FADC18B8-CC9B-4F72-9112-6B19DB6AFA1F}" srcOrd="0" destOrd="0" presId="urn:microsoft.com/office/officeart/2005/8/layout/vList3"/>
    <dgm:cxn modelId="{94EE98C8-B011-4FDD-A29E-AA66FD1B18C1}" type="presParOf" srcId="{6D8B464A-6CA4-4E82-AF53-4F2086BC4A90}" destId="{9D70C8DB-1649-4991-8CE2-3D110FD33E7A}" srcOrd="1" destOrd="0" presId="urn:microsoft.com/office/officeart/2005/8/layout/vList3"/>
    <dgm:cxn modelId="{C0C771AB-8FFE-4FD7-A9B8-FBDC6DDBCE26}" type="presParOf" srcId="{94F0495C-9972-4766-8C0C-CECD86C969F6}" destId="{F4F50C61-857F-4BCF-B71E-D5FA33A82F45}" srcOrd="7" destOrd="0" presId="urn:microsoft.com/office/officeart/2005/8/layout/vList3"/>
    <dgm:cxn modelId="{78589C94-2E02-4EA8-8D47-5826C6E9FAE4}" type="presParOf" srcId="{94F0495C-9972-4766-8C0C-CECD86C969F6}" destId="{CE1E9CED-C645-4692-9A8F-816173636071}" srcOrd="8" destOrd="0" presId="urn:microsoft.com/office/officeart/2005/8/layout/vList3"/>
    <dgm:cxn modelId="{8F253A7D-0619-4269-918A-C30F37798486}" type="presParOf" srcId="{CE1E9CED-C645-4692-9A8F-816173636071}" destId="{15C5282D-FA7B-4F10-8C8A-ADE2D4FAB5EA}" srcOrd="0" destOrd="0" presId="urn:microsoft.com/office/officeart/2005/8/layout/vList3"/>
    <dgm:cxn modelId="{C5852BAD-5789-472A-A77D-51BC7596F0AB}" type="presParOf" srcId="{CE1E9CED-C645-4692-9A8F-816173636071}" destId="{35BC777C-57C7-43EA-891F-AA7AD67212F0}" srcOrd="1" destOrd="0" presId="urn:microsoft.com/office/officeart/2005/8/layout/vList3"/>
    <dgm:cxn modelId="{F4F84489-5AC7-4C2B-BB9B-A79285D7FB62}" type="presParOf" srcId="{94F0495C-9972-4766-8C0C-CECD86C969F6}" destId="{3FF4F8DD-C868-4425-AD16-39FE067D9996}" srcOrd="9" destOrd="0" presId="urn:microsoft.com/office/officeart/2005/8/layout/vList3"/>
    <dgm:cxn modelId="{94150BAC-29CA-4652-92A0-35A03E0F4549}" type="presParOf" srcId="{94F0495C-9972-4766-8C0C-CECD86C969F6}" destId="{1FE7221C-E9C9-43E6-8AB1-DF9B3E5A929C}" srcOrd="10" destOrd="0" presId="urn:microsoft.com/office/officeart/2005/8/layout/vList3"/>
    <dgm:cxn modelId="{26D43ECC-AD12-4CF5-AFEE-4FAC72654231}" type="presParOf" srcId="{1FE7221C-E9C9-43E6-8AB1-DF9B3E5A929C}" destId="{C568511C-B337-4BCB-86CC-11DE74C617DA}" srcOrd="0" destOrd="0" presId="urn:microsoft.com/office/officeart/2005/8/layout/vList3"/>
    <dgm:cxn modelId="{524148DC-9CA6-4636-8F09-E2A79351FA62}" type="presParOf" srcId="{1FE7221C-E9C9-43E6-8AB1-DF9B3E5A929C}" destId="{ADF6A4BA-8027-4DDA-88A9-8C4D12972F2F}" srcOrd="1" destOrd="0" presId="urn:microsoft.com/office/officeart/2005/8/layout/vList3"/>
    <dgm:cxn modelId="{24B1D38B-1341-42C1-9376-1CFE94FC4EFC}" type="presParOf" srcId="{94F0495C-9972-4766-8C0C-CECD86C969F6}" destId="{A7614D41-DC06-4BA9-9917-380EF251859E}" srcOrd="11" destOrd="0" presId="urn:microsoft.com/office/officeart/2005/8/layout/vList3"/>
    <dgm:cxn modelId="{1A1653E4-CC2F-4C7A-A265-325347D6C85E}" type="presParOf" srcId="{94F0495C-9972-4766-8C0C-CECD86C969F6}" destId="{9A02E21B-B355-4E95-A1F3-313666DC4669}" srcOrd="12" destOrd="0" presId="urn:microsoft.com/office/officeart/2005/8/layout/vList3"/>
    <dgm:cxn modelId="{E7998DA5-70D8-433D-BBA2-6A74F2555407}" type="presParOf" srcId="{9A02E21B-B355-4E95-A1F3-313666DC4669}" destId="{F918E048-A537-4717-882C-F9FD98789709}" srcOrd="0" destOrd="0" presId="urn:microsoft.com/office/officeart/2005/8/layout/vList3"/>
    <dgm:cxn modelId="{CDB9DCBD-72DB-41E9-8BC7-6DA2A42A77F0}" type="presParOf" srcId="{9A02E21B-B355-4E95-A1F3-313666DC4669}" destId="{B7F94517-6822-4BC0-A9E5-5191A35ABEF8}" srcOrd="1" destOrd="0" presId="urn:microsoft.com/office/officeart/2005/8/layout/vList3"/>
    <dgm:cxn modelId="{9A907B33-4AD8-4A8E-ADA3-E42F91783FE2}" type="presParOf" srcId="{94F0495C-9972-4766-8C0C-CECD86C969F6}" destId="{2F297AA8-35CA-474A-9F78-29B0C03E31FD}" srcOrd="13" destOrd="0" presId="urn:microsoft.com/office/officeart/2005/8/layout/vList3"/>
    <dgm:cxn modelId="{DF5F9095-2D7A-4FB6-BFAF-2D5AEDE3BCDD}" type="presParOf" srcId="{94F0495C-9972-4766-8C0C-CECD86C969F6}" destId="{73A0DA5A-FA45-47E0-A38F-09C21F3DCDD8}" srcOrd="14" destOrd="0" presId="urn:microsoft.com/office/officeart/2005/8/layout/vList3"/>
    <dgm:cxn modelId="{5752E3CC-F06B-43DB-BBC6-6E2E49B83795}" type="presParOf" srcId="{73A0DA5A-FA45-47E0-A38F-09C21F3DCDD8}" destId="{FE4FCD82-CACE-48FD-BADD-3EFA87ECAD15}" srcOrd="0" destOrd="0" presId="urn:microsoft.com/office/officeart/2005/8/layout/vList3"/>
    <dgm:cxn modelId="{D6699D76-F45C-44CB-BD20-B6E2E30E9044}" type="presParOf" srcId="{73A0DA5A-FA45-47E0-A38F-09C21F3DCDD8}" destId="{D10F2701-547B-4480-8F7D-636CA8A15FFA}" srcOrd="1" destOrd="0" presId="urn:microsoft.com/office/officeart/2005/8/layout/vList3"/>
    <dgm:cxn modelId="{563CBE8F-558C-416D-82B2-B07CA5EC18BF}" type="presParOf" srcId="{94F0495C-9972-4766-8C0C-CECD86C969F6}" destId="{C17D2217-8A49-4CDF-BE93-BEF09A1818FD}" srcOrd="15" destOrd="0" presId="urn:microsoft.com/office/officeart/2005/8/layout/vList3"/>
    <dgm:cxn modelId="{5409389A-BE8F-412A-87FA-A5F43FA65969}" type="presParOf" srcId="{94F0495C-9972-4766-8C0C-CECD86C969F6}" destId="{548D46C1-C4DA-4D7D-9C67-73D40C5DDCD0}" srcOrd="16" destOrd="0" presId="urn:microsoft.com/office/officeart/2005/8/layout/vList3"/>
    <dgm:cxn modelId="{EDA7D376-847D-442E-8BDD-C1DBFCA14194}" type="presParOf" srcId="{548D46C1-C4DA-4D7D-9C67-73D40C5DDCD0}" destId="{775737C1-1663-4070-B4E2-7A7D44FFE329}" srcOrd="0" destOrd="0" presId="urn:microsoft.com/office/officeart/2005/8/layout/vList3"/>
    <dgm:cxn modelId="{74E36A00-1847-40F6-B0DD-0CFDA4C06819}" type="presParOf" srcId="{548D46C1-C4DA-4D7D-9C67-73D40C5DDCD0}" destId="{4B0F407C-527C-45A7-8C41-817BAB236DF6}" srcOrd="1" destOrd="0" presId="urn:microsoft.com/office/officeart/2005/8/layout/vList3"/>
    <dgm:cxn modelId="{71283F17-5D07-48FF-A15B-57CD94B677FA}" type="presParOf" srcId="{94F0495C-9972-4766-8C0C-CECD86C969F6}" destId="{23C8F1C6-DFF1-402A-94FC-9924CFA4A0E5}" srcOrd="17" destOrd="0" presId="urn:microsoft.com/office/officeart/2005/8/layout/vList3"/>
    <dgm:cxn modelId="{BDA97450-B247-40AE-A93A-E8E1FCDED901}" type="presParOf" srcId="{94F0495C-9972-4766-8C0C-CECD86C969F6}" destId="{06C9D3EC-4027-4194-BC37-0B4D4C643DDF}" srcOrd="18" destOrd="0" presId="urn:microsoft.com/office/officeart/2005/8/layout/vList3"/>
    <dgm:cxn modelId="{9D156DF9-74AF-4EBA-BA1C-B06868ED1660}" type="presParOf" srcId="{06C9D3EC-4027-4194-BC37-0B4D4C643DDF}" destId="{CA8A834E-E0FD-492D-BCA3-F0A41712F627}" srcOrd="0" destOrd="0" presId="urn:microsoft.com/office/officeart/2005/8/layout/vList3"/>
    <dgm:cxn modelId="{B0F92FA5-EEB7-4DDA-A307-6F2F6D40D16C}" type="presParOf" srcId="{06C9D3EC-4027-4194-BC37-0B4D4C643DDF}" destId="{D3546542-558A-448E-A2A7-B5CBC8393E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385BD8-3359-41A5-8370-FEA27BF91489}" type="doc">
      <dgm:prSet loTypeId="urn:microsoft.com/office/officeart/2005/8/layout/cycle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9BE17A-533D-47D1-93BB-E53CB76E9C90}">
      <dgm:prSet custT="1"/>
      <dgm:spPr/>
      <dgm:t>
        <a:bodyPr/>
        <a:lstStyle/>
        <a:p>
          <a:pPr algn="ctr" rtl="0"/>
          <a:r>
            <a:rPr lang="ru-RU" sz="1200" b="0" i="0" baseline="0" dirty="0" smtClean="0">
              <a:latin typeface="Comic Sans MS" pitchFamily="66" charset="0"/>
            </a:rPr>
            <a:t>Артикуляционную гимнастику необходимо выполнять ежедневно в течение 3-5 минут</a:t>
          </a:r>
          <a:r>
            <a:rPr lang="ru-RU" sz="1100" b="0" i="0" baseline="0" dirty="0" smtClean="0">
              <a:latin typeface="Comic Sans MS" pitchFamily="66" charset="0"/>
            </a:rPr>
            <a:t>. </a:t>
          </a:r>
          <a:endParaRPr lang="ru-RU" sz="1100" b="0" i="0" baseline="0" dirty="0">
            <a:latin typeface="Comic Sans MS" pitchFamily="66" charset="0"/>
          </a:endParaRPr>
        </a:p>
      </dgm:t>
    </dgm:pt>
    <dgm:pt modelId="{D2B6D94E-B1D5-42E4-A3F1-14260CD89DD9}" type="parTrans" cxnId="{3FA8847E-A085-4FEA-A12D-7D14D89376BD}">
      <dgm:prSet/>
      <dgm:spPr/>
      <dgm:t>
        <a:bodyPr/>
        <a:lstStyle/>
        <a:p>
          <a:endParaRPr lang="ru-RU"/>
        </a:p>
      </dgm:t>
    </dgm:pt>
    <dgm:pt modelId="{B57C7A87-732F-4D25-A0E7-2153DBE6DCAD}" type="sibTrans" cxnId="{3FA8847E-A085-4FEA-A12D-7D14D89376BD}">
      <dgm:prSet/>
      <dgm:spPr/>
      <dgm:t>
        <a:bodyPr/>
        <a:lstStyle/>
        <a:p>
          <a:endParaRPr lang="ru-RU"/>
        </a:p>
      </dgm:t>
    </dgm:pt>
    <dgm:pt modelId="{3235F2D7-3DA5-46A7-87C1-D311CF10C281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Выполняется она стоя или сидя перед зеркалом с обязательным соблюдением правильной осанки. Ребенок должен видеть, что язык делает.  </a:t>
          </a:r>
          <a:endParaRPr lang="ru-RU" sz="1200" b="0" i="0" baseline="0" dirty="0">
            <a:latin typeface="Comic Sans MS" pitchFamily="66" charset="0"/>
          </a:endParaRPr>
        </a:p>
      </dgm:t>
    </dgm:pt>
    <dgm:pt modelId="{5376773D-1D10-49FE-857F-C32E9769E692}" type="parTrans" cxnId="{DF35DD6C-FD26-4EC0-87E4-2BE4876B8D84}">
      <dgm:prSet/>
      <dgm:spPr/>
      <dgm:t>
        <a:bodyPr/>
        <a:lstStyle/>
        <a:p>
          <a:endParaRPr lang="ru-RU"/>
        </a:p>
      </dgm:t>
    </dgm:pt>
    <dgm:pt modelId="{D58B123A-6620-403C-ADC1-49F793B724C9}" type="sibTrans" cxnId="{DF35DD6C-FD26-4EC0-87E4-2BE4876B8D84}">
      <dgm:prSet/>
      <dgm:spPr/>
      <dgm:t>
        <a:bodyPr/>
        <a:lstStyle/>
        <a:p>
          <a:endParaRPr lang="ru-RU"/>
        </a:p>
      </dgm:t>
    </dgm:pt>
    <dgm:pt modelId="{D02CB337-421A-4486-9A37-CA3D59D0F12C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Не огорчайтесь, если некоторые упражнения не будут получаться с первого раза. Будьте терпеливы, ласковы и спокойны, и все получится. Для ребёнка очень важен положительный настрой</a:t>
          </a:r>
          <a:r>
            <a:rPr lang="ru-RU" sz="600" b="0" i="0" baseline="0" dirty="0" smtClean="0"/>
            <a:t>.</a:t>
          </a:r>
          <a:endParaRPr lang="ru-RU" sz="600" b="0" i="0" baseline="0" dirty="0"/>
        </a:p>
      </dgm:t>
    </dgm:pt>
    <dgm:pt modelId="{81AF2BBD-7189-4539-94B3-162F2AB08581}" type="parTrans" cxnId="{8E3DAF25-39B4-44E6-8F87-F6A890501B71}">
      <dgm:prSet/>
      <dgm:spPr/>
      <dgm:t>
        <a:bodyPr/>
        <a:lstStyle/>
        <a:p>
          <a:endParaRPr lang="ru-RU"/>
        </a:p>
      </dgm:t>
    </dgm:pt>
    <dgm:pt modelId="{57E2E660-8A86-4CCB-8121-5A79C8F35641}" type="sibTrans" cxnId="{8E3DAF25-39B4-44E6-8F87-F6A890501B71}">
      <dgm:prSet/>
      <dgm:spPr/>
      <dgm:t>
        <a:bodyPr/>
        <a:lstStyle/>
        <a:p>
          <a:endParaRPr lang="ru-RU"/>
        </a:p>
      </dgm:t>
    </dgm:pt>
    <dgm:pt modelId="{A3BD65F3-D24D-46A5-8164-23204164757D}">
      <dgm:prSet custT="1"/>
      <dgm:spPr/>
      <dgm:t>
        <a:bodyPr/>
        <a:lstStyle/>
        <a:p>
          <a:pPr rtl="0"/>
          <a:r>
            <a:rPr lang="ru-RU" sz="1400" b="0" i="0" baseline="0" dirty="0" smtClean="0">
              <a:solidFill>
                <a:srgbClr val="002060"/>
              </a:solidFill>
              <a:latin typeface="Comic Sans MS" pitchFamily="66" charset="0"/>
            </a:rPr>
            <a:t>Каждое упражнение выполняется от 5 до 20  повторений возрастает по мере совершенствования артикуляционной моторики.</a:t>
          </a:r>
          <a:endParaRPr lang="ru-RU" sz="1400" b="0" i="0" baseline="0" dirty="0">
            <a:solidFill>
              <a:srgbClr val="002060"/>
            </a:solidFill>
            <a:latin typeface="Comic Sans MS" pitchFamily="66" charset="0"/>
          </a:endParaRPr>
        </a:p>
      </dgm:t>
    </dgm:pt>
    <dgm:pt modelId="{712FB789-8A1D-459F-BDC2-3DD277B683A9}" type="parTrans" cxnId="{55633B89-1C96-4D7C-A83C-1F33A5868DA9}">
      <dgm:prSet/>
      <dgm:spPr/>
      <dgm:t>
        <a:bodyPr/>
        <a:lstStyle/>
        <a:p>
          <a:endParaRPr lang="ru-RU"/>
        </a:p>
      </dgm:t>
    </dgm:pt>
    <dgm:pt modelId="{7CFB450A-901A-42A0-896C-AF10DBC17843}" type="sibTrans" cxnId="{55633B89-1C96-4D7C-A83C-1F33A5868DA9}">
      <dgm:prSet/>
      <dgm:spPr/>
      <dgm:t>
        <a:bodyPr/>
        <a:lstStyle/>
        <a:p>
          <a:endParaRPr lang="ru-RU"/>
        </a:p>
      </dgm:t>
    </dgm:pt>
    <dgm:pt modelId="{3C3B6844-9E82-4C55-89C0-A2C0321538F7}">
      <dgm:prSet custT="1"/>
      <dgm:spPr/>
      <dgm:t>
        <a:bodyPr/>
        <a:lstStyle/>
        <a:p>
          <a:pPr rtl="0"/>
          <a:r>
            <a:rPr lang="ru-RU" sz="1400" b="0" i="0" baseline="0" dirty="0" smtClean="0">
              <a:latin typeface="Comic Sans MS" pitchFamily="66" charset="0"/>
            </a:rPr>
            <a:t>Проводить артикуляционную гимнастику лучше под счёт, под музыку, с хлопками или в виде сказки.</a:t>
          </a:r>
          <a:endParaRPr lang="ru-RU" sz="1400" b="0" i="0" baseline="0" dirty="0">
            <a:latin typeface="Comic Sans MS" pitchFamily="66" charset="0"/>
          </a:endParaRPr>
        </a:p>
      </dgm:t>
    </dgm:pt>
    <dgm:pt modelId="{2BAD2AC8-AAC4-4C08-86A6-5D1F51542F25}" type="parTrans" cxnId="{6C6CCB11-399C-49E6-9E12-8C69CC1117AE}">
      <dgm:prSet/>
      <dgm:spPr/>
      <dgm:t>
        <a:bodyPr/>
        <a:lstStyle/>
        <a:p>
          <a:endParaRPr lang="ru-RU"/>
        </a:p>
      </dgm:t>
    </dgm:pt>
    <dgm:pt modelId="{BF8F156F-44B0-4119-82D4-B58D0C3384A7}" type="sibTrans" cxnId="{6C6CCB11-399C-49E6-9E12-8C69CC1117AE}">
      <dgm:prSet/>
      <dgm:spPr/>
      <dgm:t>
        <a:bodyPr/>
        <a:lstStyle/>
        <a:p>
          <a:endParaRPr lang="ru-RU"/>
        </a:p>
      </dgm:t>
    </dgm:pt>
    <dgm:pt modelId="{B03D1DFF-478A-496D-98B3-0FB6051BAFED}" type="pres">
      <dgm:prSet presAssocID="{F7385BD8-3359-41A5-8370-FEA27BF914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3C6CF2-D9BF-4576-9474-15163E56FC7F}" type="pres">
      <dgm:prSet presAssocID="{C49BE17A-533D-47D1-93BB-E53CB76E9C90}" presName="node" presStyleLbl="node1" presStyleIdx="0" presStyleCnt="5" custScaleX="151889" custScaleY="125320" custRadScaleRad="93509" custRadScaleInc="-1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5A144-F1F0-43DB-B4A0-EF003A1AF1D6}" type="pres">
      <dgm:prSet presAssocID="{C49BE17A-533D-47D1-93BB-E53CB76E9C90}" presName="spNode" presStyleCnt="0"/>
      <dgm:spPr/>
    </dgm:pt>
    <dgm:pt modelId="{0585F663-0538-4C0C-B423-037538414D48}" type="pres">
      <dgm:prSet presAssocID="{B57C7A87-732F-4D25-A0E7-2153DBE6DCA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A6E3093-152F-48B8-AD7C-A8B56B609404}" type="pres">
      <dgm:prSet presAssocID="{3235F2D7-3DA5-46A7-87C1-D311CF10C281}" presName="node" presStyleLbl="node1" presStyleIdx="1" presStyleCnt="5" custScaleX="148334" custScaleY="181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B5F84-A384-4BE2-91CB-CDCC9E32B0E7}" type="pres">
      <dgm:prSet presAssocID="{3235F2D7-3DA5-46A7-87C1-D311CF10C281}" presName="spNode" presStyleCnt="0"/>
      <dgm:spPr/>
    </dgm:pt>
    <dgm:pt modelId="{31B95BB1-A31E-4D9C-AC16-1F731A1EA04A}" type="pres">
      <dgm:prSet presAssocID="{D58B123A-6620-403C-ADC1-49F793B724C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71DCE12-3DE0-471B-ABBB-5B36AE8B9C28}" type="pres">
      <dgm:prSet presAssocID="{D02CB337-421A-4486-9A37-CA3D59D0F12C}" presName="node" presStyleLbl="node1" presStyleIdx="2" presStyleCnt="5" custScaleX="149628" custScaleY="195859" custRadScaleRad="80438" custRadScaleInc="-56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64092-4612-4D0D-BEA0-BE3AA216D24E}" type="pres">
      <dgm:prSet presAssocID="{D02CB337-421A-4486-9A37-CA3D59D0F12C}" presName="spNode" presStyleCnt="0"/>
      <dgm:spPr/>
    </dgm:pt>
    <dgm:pt modelId="{01183602-5895-4E49-B7A6-ECACEC1CE0D2}" type="pres">
      <dgm:prSet presAssocID="{57E2E660-8A86-4CCB-8121-5A79C8F3564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7FF0DC2-0C5D-4701-9E42-16E28F7CA602}" type="pres">
      <dgm:prSet presAssocID="{A3BD65F3-D24D-46A5-8164-23204164757D}" presName="node" presStyleLbl="node1" presStyleIdx="3" presStyleCnt="5" custAng="0" custScaleX="165910" custScaleY="154395" custRadScaleRad="63611" custRadScaleInc="181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DCD83-CBB0-4531-B70B-B356DBFAECCA}" type="pres">
      <dgm:prSet presAssocID="{A3BD65F3-D24D-46A5-8164-23204164757D}" presName="spNode" presStyleCnt="0"/>
      <dgm:spPr/>
    </dgm:pt>
    <dgm:pt modelId="{0BD1B458-D91F-4859-9855-BEE3A669010D}" type="pres">
      <dgm:prSet presAssocID="{7CFB450A-901A-42A0-896C-AF10DBC1784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7000907-2566-4566-846A-4B9209A94287}" type="pres">
      <dgm:prSet presAssocID="{3C3B6844-9E82-4C55-89C0-A2C0321538F7}" presName="node" presStyleLbl="node1" presStyleIdx="4" presStyleCnt="5" custScaleX="163126" custScaleY="163609" custRadScaleRad="155195" custRadScaleInc="48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73031-AF9D-44B4-A56A-0CED6226751B}" type="pres">
      <dgm:prSet presAssocID="{3C3B6844-9E82-4C55-89C0-A2C0321538F7}" presName="spNode" presStyleCnt="0"/>
      <dgm:spPr/>
    </dgm:pt>
    <dgm:pt modelId="{5F9D1EB1-8F06-42A8-BE3F-9B31B07E9A30}" type="pres">
      <dgm:prSet presAssocID="{BF8F156F-44B0-4119-82D4-B58D0C3384A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40A260F-F792-4D58-A8A9-F0041756FA2C}" type="presOf" srcId="{BF8F156F-44B0-4119-82D4-B58D0C3384A7}" destId="{5F9D1EB1-8F06-42A8-BE3F-9B31B07E9A30}" srcOrd="0" destOrd="0" presId="urn:microsoft.com/office/officeart/2005/8/layout/cycle6"/>
    <dgm:cxn modelId="{9F0DA1FB-5E3F-4627-BB17-32BC97C7853F}" type="presOf" srcId="{B57C7A87-732F-4D25-A0E7-2153DBE6DCAD}" destId="{0585F663-0538-4C0C-B423-037538414D48}" srcOrd="0" destOrd="0" presId="urn:microsoft.com/office/officeart/2005/8/layout/cycle6"/>
    <dgm:cxn modelId="{CF0225E4-7A4F-4BD5-9AB4-743E9A7AC625}" type="presOf" srcId="{D02CB337-421A-4486-9A37-CA3D59D0F12C}" destId="{671DCE12-3DE0-471B-ABBB-5B36AE8B9C28}" srcOrd="0" destOrd="0" presId="urn:microsoft.com/office/officeart/2005/8/layout/cycle6"/>
    <dgm:cxn modelId="{2D038C86-9FC5-4FCE-B686-3B4F53D8BC92}" type="presOf" srcId="{3235F2D7-3DA5-46A7-87C1-D311CF10C281}" destId="{9A6E3093-152F-48B8-AD7C-A8B56B609404}" srcOrd="0" destOrd="0" presId="urn:microsoft.com/office/officeart/2005/8/layout/cycle6"/>
    <dgm:cxn modelId="{7DF2F4ED-5451-43D8-BA49-BD903CD34301}" type="presOf" srcId="{A3BD65F3-D24D-46A5-8164-23204164757D}" destId="{57FF0DC2-0C5D-4701-9E42-16E28F7CA602}" srcOrd="0" destOrd="0" presId="urn:microsoft.com/office/officeart/2005/8/layout/cycle6"/>
    <dgm:cxn modelId="{55633B89-1C96-4D7C-A83C-1F33A5868DA9}" srcId="{F7385BD8-3359-41A5-8370-FEA27BF91489}" destId="{A3BD65F3-D24D-46A5-8164-23204164757D}" srcOrd="3" destOrd="0" parTransId="{712FB789-8A1D-459F-BDC2-3DD277B683A9}" sibTransId="{7CFB450A-901A-42A0-896C-AF10DBC17843}"/>
    <dgm:cxn modelId="{86754F65-29F8-4437-BE5E-C3FF6EB4DD72}" type="presOf" srcId="{3C3B6844-9E82-4C55-89C0-A2C0321538F7}" destId="{67000907-2566-4566-846A-4B9209A94287}" srcOrd="0" destOrd="0" presId="urn:microsoft.com/office/officeart/2005/8/layout/cycle6"/>
    <dgm:cxn modelId="{E88CF027-4AFE-4D3B-9E7F-34D1C303C283}" type="presOf" srcId="{7CFB450A-901A-42A0-896C-AF10DBC17843}" destId="{0BD1B458-D91F-4859-9855-BEE3A669010D}" srcOrd="0" destOrd="0" presId="urn:microsoft.com/office/officeart/2005/8/layout/cycle6"/>
    <dgm:cxn modelId="{6C6CCB11-399C-49E6-9E12-8C69CC1117AE}" srcId="{F7385BD8-3359-41A5-8370-FEA27BF91489}" destId="{3C3B6844-9E82-4C55-89C0-A2C0321538F7}" srcOrd="4" destOrd="0" parTransId="{2BAD2AC8-AAC4-4C08-86A6-5D1F51542F25}" sibTransId="{BF8F156F-44B0-4119-82D4-B58D0C3384A7}"/>
    <dgm:cxn modelId="{EDFEA467-23BA-41BA-932D-C872BE6351BD}" type="presOf" srcId="{57E2E660-8A86-4CCB-8121-5A79C8F35641}" destId="{01183602-5895-4E49-B7A6-ECACEC1CE0D2}" srcOrd="0" destOrd="0" presId="urn:microsoft.com/office/officeart/2005/8/layout/cycle6"/>
    <dgm:cxn modelId="{135193EB-948D-464C-9CCC-417C23B7EAF2}" type="presOf" srcId="{C49BE17A-533D-47D1-93BB-E53CB76E9C90}" destId="{953C6CF2-D9BF-4576-9474-15163E56FC7F}" srcOrd="0" destOrd="0" presId="urn:microsoft.com/office/officeart/2005/8/layout/cycle6"/>
    <dgm:cxn modelId="{9C6D7C42-578C-4494-BE07-1B8DF04F682C}" type="presOf" srcId="{D58B123A-6620-403C-ADC1-49F793B724C9}" destId="{31B95BB1-A31E-4D9C-AC16-1F731A1EA04A}" srcOrd="0" destOrd="0" presId="urn:microsoft.com/office/officeart/2005/8/layout/cycle6"/>
    <dgm:cxn modelId="{3FA8847E-A085-4FEA-A12D-7D14D89376BD}" srcId="{F7385BD8-3359-41A5-8370-FEA27BF91489}" destId="{C49BE17A-533D-47D1-93BB-E53CB76E9C90}" srcOrd="0" destOrd="0" parTransId="{D2B6D94E-B1D5-42E4-A3F1-14260CD89DD9}" sibTransId="{B57C7A87-732F-4D25-A0E7-2153DBE6DCAD}"/>
    <dgm:cxn modelId="{8E3DAF25-39B4-44E6-8F87-F6A890501B71}" srcId="{F7385BD8-3359-41A5-8370-FEA27BF91489}" destId="{D02CB337-421A-4486-9A37-CA3D59D0F12C}" srcOrd="2" destOrd="0" parTransId="{81AF2BBD-7189-4539-94B3-162F2AB08581}" sibTransId="{57E2E660-8A86-4CCB-8121-5A79C8F35641}"/>
    <dgm:cxn modelId="{DF35DD6C-FD26-4EC0-87E4-2BE4876B8D84}" srcId="{F7385BD8-3359-41A5-8370-FEA27BF91489}" destId="{3235F2D7-3DA5-46A7-87C1-D311CF10C281}" srcOrd="1" destOrd="0" parTransId="{5376773D-1D10-49FE-857F-C32E9769E692}" sibTransId="{D58B123A-6620-403C-ADC1-49F793B724C9}"/>
    <dgm:cxn modelId="{4FE1C989-28DC-4E9B-85F2-0890B99984B1}" type="presOf" srcId="{F7385BD8-3359-41A5-8370-FEA27BF91489}" destId="{B03D1DFF-478A-496D-98B3-0FB6051BAFED}" srcOrd="0" destOrd="0" presId="urn:microsoft.com/office/officeart/2005/8/layout/cycle6"/>
    <dgm:cxn modelId="{BD23C777-8EE9-404F-B65B-1D3AA97F0921}" type="presParOf" srcId="{B03D1DFF-478A-496D-98B3-0FB6051BAFED}" destId="{953C6CF2-D9BF-4576-9474-15163E56FC7F}" srcOrd="0" destOrd="0" presId="urn:microsoft.com/office/officeart/2005/8/layout/cycle6"/>
    <dgm:cxn modelId="{7174AE90-4781-436B-89F4-C79F495D6731}" type="presParOf" srcId="{B03D1DFF-478A-496D-98B3-0FB6051BAFED}" destId="{4F75A144-F1F0-43DB-B4A0-EF003A1AF1D6}" srcOrd="1" destOrd="0" presId="urn:microsoft.com/office/officeart/2005/8/layout/cycle6"/>
    <dgm:cxn modelId="{21530735-F953-47B8-AC21-C1FB73066C4A}" type="presParOf" srcId="{B03D1DFF-478A-496D-98B3-0FB6051BAFED}" destId="{0585F663-0538-4C0C-B423-037538414D48}" srcOrd="2" destOrd="0" presId="urn:microsoft.com/office/officeart/2005/8/layout/cycle6"/>
    <dgm:cxn modelId="{EC87A8C4-A318-4C06-AF00-9DE597170742}" type="presParOf" srcId="{B03D1DFF-478A-496D-98B3-0FB6051BAFED}" destId="{9A6E3093-152F-48B8-AD7C-A8B56B609404}" srcOrd="3" destOrd="0" presId="urn:microsoft.com/office/officeart/2005/8/layout/cycle6"/>
    <dgm:cxn modelId="{EFE0A481-4A32-43BA-B763-1BD9A6F84959}" type="presParOf" srcId="{B03D1DFF-478A-496D-98B3-0FB6051BAFED}" destId="{22EB5F84-A384-4BE2-91CB-CDCC9E32B0E7}" srcOrd="4" destOrd="0" presId="urn:microsoft.com/office/officeart/2005/8/layout/cycle6"/>
    <dgm:cxn modelId="{8EA60A12-0720-4957-9E89-42C1420A0424}" type="presParOf" srcId="{B03D1DFF-478A-496D-98B3-0FB6051BAFED}" destId="{31B95BB1-A31E-4D9C-AC16-1F731A1EA04A}" srcOrd="5" destOrd="0" presId="urn:microsoft.com/office/officeart/2005/8/layout/cycle6"/>
    <dgm:cxn modelId="{6B92958B-DC69-4260-87AA-7CC989DCB33F}" type="presParOf" srcId="{B03D1DFF-478A-496D-98B3-0FB6051BAFED}" destId="{671DCE12-3DE0-471B-ABBB-5B36AE8B9C28}" srcOrd="6" destOrd="0" presId="urn:microsoft.com/office/officeart/2005/8/layout/cycle6"/>
    <dgm:cxn modelId="{5BD117FF-9CC8-45FE-ADC1-E4812A66B827}" type="presParOf" srcId="{B03D1DFF-478A-496D-98B3-0FB6051BAFED}" destId="{92B64092-4612-4D0D-BEA0-BE3AA216D24E}" srcOrd="7" destOrd="0" presId="urn:microsoft.com/office/officeart/2005/8/layout/cycle6"/>
    <dgm:cxn modelId="{06ED2E42-8315-4D8D-9EFD-C865BE949CDD}" type="presParOf" srcId="{B03D1DFF-478A-496D-98B3-0FB6051BAFED}" destId="{01183602-5895-4E49-B7A6-ECACEC1CE0D2}" srcOrd="8" destOrd="0" presId="urn:microsoft.com/office/officeart/2005/8/layout/cycle6"/>
    <dgm:cxn modelId="{9E6A2A9E-EA0B-474F-AF58-965754B71C49}" type="presParOf" srcId="{B03D1DFF-478A-496D-98B3-0FB6051BAFED}" destId="{57FF0DC2-0C5D-4701-9E42-16E28F7CA602}" srcOrd="9" destOrd="0" presId="urn:microsoft.com/office/officeart/2005/8/layout/cycle6"/>
    <dgm:cxn modelId="{6F687225-ECE2-4F9E-A574-83C01AF7CEBC}" type="presParOf" srcId="{B03D1DFF-478A-496D-98B3-0FB6051BAFED}" destId="{5FEDCD83-CBB0-4531-B70B-B356DBFAECCA}" srcOrd="10" destOrd="0" presId="urn:microsoft.com/office/officeart/2005/8/layout/cycle6"/>
    <dgm:cxn modelId="{6B09409D-F1DC-4D32-B907-F4664AFB06B6}" type="presParOf" srcId="{B03D1DFF-478A-496D-98B3-0FB6051BAFED}" destId="{0BD1B458-D91F-4859-9855-BEE3A669010D}" srcOrd="11" destOrd="0" presId="urn:microsoft.com/office/officeart/2005/8/layout/cycle6"/>
    <dgm:cxn modelId="{4222216B-9A50-4EE2-83E9-F918A2FF64A3}" type="presParOf" srcId="{B03D1DFF-478A-496D-98B3-0FB6051BAFED}" destId="{67000907-2566-4566-846A-4B9209A94287}" srcOrd="12" destOrd="0" presId="urn:microsoft.com/office/officeart/2005/8/layout/cycle6"/>
    <dgm:cxn modelId="{F3D0B68A-56AC-43B4-B5E8-5A06D6500778}" type="presParOf" srcId="{B03D1DFF-478A-496D-98B3-0FB6051BAFED}" destId="{D6073031-AF9D-44B4-A56A-0CED6226751B}" srcOrd="13" destOrd="0" presId="urn:microsoft.com/office/officeart/2005/8/layout/cycle6"/>
    <dgm:cxn modelId="{2255785C-694A-4320-B091-CE7EE6329825}" type="presParOf" srcId="{B03D1DFF-478A-496D-98B3-0FB6051BAFED}" destId="{5F9D1EB1-8F06-42A8-BE3F-9B31B07E9A3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44BA9E-A976-4578-986D-F9184450CE7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EF886B9-5D77-42A3-A751-9B57041413E3}">
      <dgm:prSet phldrT="[Текст]" custT="1"/>
      <dgm:spPr/>
      <dgm:t>
        <a:bodyPr/>
        <a:lstStyle/>
        <a:p>
          <a:r>
            <a:rPr lang="ru-RU" sz="1600" b="1" dirty="0" smtClean="0">
              <a:latin typeface="Comic Sans MS" pitchFamily="66" charset="0"/>
            </a:rPr>
            <a:t>Развитие ребёнка начинает отставать от возрастной нормы</a:t>
          </a:r>
          <a:endParaRPr lang="ru-RU" sz="1600" b="1" dirty="0">
            <a:latin typeface="Comic Sans MS" pitchFamily="66" charset="0"/>
          </a:endParaRPr>
        </a:p>
      </dgm:t>
    </dgm:pt>
    <dgm:pt modelId="{8F2A8EBB-DC08-4B20-90B7-84D72B2BDF3E}" type="parTrans" cxnId="{38F43917-E397-4DFB-B2E9-ECB68E7939B6}">
      <dgm:prSet/>
      <dgm:spPr/>
      <dgm:t>
        <a:bodyPr/>
        <a:lstStyle/>
        <a:p>
          <a:endParaRPr lang="ru-RU"/>
        </a:p>
      </dgm:t>
    </dgm:pt>
    <dgm:pt modelId="{7C30AEB2-CF99-4295-B372-438D5B91A853}" type="sibTrans" cxnId="{38F43917-E397-4DFB-B2E9-ECB68E7939B6}">
      <dgm:prSet/>
      <dgm:spPr/>
      <dgm:t>
        <a:bodyPr/>
        <a:lstStyle/>
        <a:p>
          <a:endParaRPr lang="ru-RU"/>
        </a:p>
      </dgm:t>
    </dgm:pt>
    <dgm:pt modelId="{6A77400D-F647-4394-BBC0-84C83B6B2525}">
      <dgm:prSet phldrT="[Текст]"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Нарушение дифференциации звуков</a:t>
          </a:r>
          <a:endParaRPr lang="ru-RU" sz="1800" dirty="0">
            <a:latin typeface="Comic Sans MS" pitchFamily="66" charset="0"/>
          </a:endParaRPr>
        </a:p>
      </dgm:t>
    </dgm:pt>
    <dgm:pt modelId="{6A8A19BF-55AB-48B9-B146-01987AA85778}" type="parTrans" cxnId="{175EAAE6-002F-4A0E-A4A6-8A3AFCF752D6}">
      <dgm:prSet/>
      <dgm:spPr/>
      <dgm:t>
        <a:bodyPr/>
        <a:lstStyle/>
        <a:p>
          <a:endParaRPr lang="ru-RU"/>
        </a:p>
      </dgm:t>
    </dgm:pt>
    <dgm:pt modelId="{3B1C1ADF-2464-4E4B-90E8-9BA21EF86E7B}" type="sibTrans" cxnId="{175EAAE6-002F-4A0E-A4A6-8A3AFCF752D6}">
      <dgm:prSet/>
      <dgm:spPr/>
      <dgm:t>
        <a:bodyPr/>
        <a:lstStyle/>
        <a:p>
          <a:endParaRPr lang="ru-RU"/>
        </a:p>
      </dgm:t>
    </dgm:pt>
    <dgm:pt modelId="{8D0B9273-2754-44AB-861B-96B2D030722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Comic Sans MS" pitchFamily="66" charset="0"/>
            </a:rPr>
            <a:t>Нарушение фонематического восприятия</a:t>
          </a:r>
          <a:endParaRPr lang="ru-RU" sz="1800" dirty="0">
            <a:latin typeface="Comic Sans MS" pitchFamily="66" charset="0"/>
          </a:endParaRPr>
        </a:p>
      </dgm:t>
    </dgm:pt>
    <dgm:pt modelId="{40DB42F6-BE46-4BE7-B645-BF89E3FCCA47}" type="parTrans" cxnId="{37CDD5EE-FEF2-4AE5-8C32-DADD8BF40C52}">
      <dgm:prSet/>
      <dgm:spPr/>
      <dgm:t>
        <a:bodyPr/>
        <a:lstStyle/>
        <a:p>
          <a:endParaRPr lang="ru-RU"/>
        </a:p>
      </dgm:t>
    </dgm:pt>
    <dgm:pt modelId="{B605485E-84A5-475C-852F-12DC2D86E92A}" type="sibTrans" cxnId="{37CDD5EE-FEF2-4AE5-8C32-DADD8BF40C52}">
      <dgm:prSet/>
      <dgm:spPr/>
      <dgm:t>
        <a:bodyPr/>
        <a:lstStyle/>
        <a:p>
          <a:endParaRPr lang="ru-RU"/>
        </a:p>
      </dgm:t>
    </dgm:pt>
    <dgm:pt modelId="{F252DC49-38FE-475B-B7A2-DE4B6D782647}">
      <dgm:prSet custT="1"/>
      <dgm:spPr/>
      <dgm:t>
        <a:bodyPr/>
        <a:lstStyle/>
        <a:p>
          <a:r>
            <a:rPr lang="ru-RU" sz="2000" dirty="0" smtClean="0">
              <a:latin typeface="Comic Sans MS" pitchFamily="66" charset="0"/>
            </a:rPr>
            <a:t>Неправильно формируется грамматический строй</a:t>
          </a:r>
          <a:endParaRPr lang="ru-RU" sz="2000" dirty="0">
            <a:latin typeface="Comic Sans MS" pitchFamily="66" charset="0"/>
          </a:endParaRPr>
        </a:p>
      </dgm:t>
    </dgm:pt>
    <dgm:pt modelId="{A9EC3524-8F98-49F7-8055-E63A358698EF}" type="parTrans" cxnId="{DA84E416-95D1-4496-BB6B-1A2A5E69456E}">
      <dgm:prSet/>
      <dgm:spPr/>
      <dgm:t>
        <a:bodyPr/>
        <a:lstStyle/>
        <a:p>
          <a:endParaRPr lang="ru-RU"/>
        </a:p>
      </dgm:t>
    </dgm:pt>
    <dgm:pt modelId="{92B73547-6A99-4ECD-BC43-1946E468B534}" type="sibTrans" cxnId="{DA84E416-95D1-4496-BB6B-1A2A5E69456E}">
      <dgm:prSet/>
      <dgm:spPr/>
      <dgm:t>
        <a:bodyPr/>
        <a:lstStyle/>
        <a:p>
          <a:endParaRPr lang="ru-RU"/>
        </a:p>
      </dgm:t>
    </dgm:pt>
    <dgm:pt modelId="{BED90FB0-D8C3-42DD-AC4A-63B273D7495A}">
      <dgm:prSet custT="1"/>
      <dgm:spPr/>
      <dgm:t>
        <a:bodyPr/>
        <a:lstStyle/>
        <a:p>
          <a:r>
            <a:rPr lang="ru-RU" sz="1800" dirty="0" smtClean="0">
              <a:latin typeface="Comic Sans MS" pitchFamily="66" charset="0"/>
            </a:rPr>
            <a:t>Словарь не пополняется словами с трудноразличимыми звуками</a:t>
          </a:r>
          <a:endParaRPr lang="ru-RU" sz="1800" dirty="0">
            <a:latin typeface="Comic Sans MS" pitchFamily="66" charset="0"/>
          </a:endParaRPr>
        </a:p>
      </dgm:t>
    </dgm:pt>
    <dgm:pt modelId="{F00D99FF-49AC-4DF4-A06F-01B70D42A58D}" type="parTrans" cxnId="{ACD4354E-464D-4B18-AB79-F33643EB3602}">
      <dgm:prSet/>
      <dgm:spPr/>
      <dgm:t>
        <a:bodyPr/>
        <a:lstStyle/>
        <a:p>
          <a:endParaRPr lang="ru-RU"/>
        </a:p>
      </dgm:t>
    </dgm:pt>
    <dgm:pt modelId="{85A5F6C0-3FD0-42D2-9A71-53320CE4A0B5}" type="sibTrans" cxnId="{ACD4354E-464D-4B18-AB79-F33643EB3602}">
      <dgm:prSet/>
      <dgm:spPr/>
      <dgm:t>
        <a:bodyPr/>
        <a:lstStyle/>
        <a:p>
          <a:endParaRPr lang="ru-RU"/>
        </a:p>
      </dgm:t>
    </dgm:pt>
    <dgm:pt modelId="{80E875F4-E33F-45E9-B5D0-95EEB5F4E00A}" type="pres">
      <dgm:prSet presAssocID="{6144BA9E-A976-4578-986D-F9184450CE7C}" presName="compositeShape" presStyleCnt="0">
        <dgm:presLayoutVars>
          <dgm:chMax val="7"/>
          <dgm:dir/>
          <dgm:resizeHandles val="exact"/>
        </dgm:presLayoutVars>
      </dgm:prSet>
      <dgm:spPr/>
    </dgm:pt>
    <dgm:pt modelId="{FA0CBFAA-E375-4AB4-88B0-BB100D36657E}" type="pres">
      <dgm:prSet presAssocID="{7EF886B9-5D77-42A3-A751-9B57041413E3}" presName="circ1" presStyleLbl="vennNode1" presStyleIdx="0" presStyleCnt="5"/>
      <dgm:spPr/>
    </dgm:pt>
    <dgm:pt modelId="{B4667EDE-F701-4635-8655-9A3917FC21B1}" type="pres">
      <dgm:prSet presAssocID="{7EF886B9-5D77-42A3-A751-9B57041413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CCA5D-FA94-473F-96D5-DB05C96E252D}" type="pres">
      <dgm:prSet presAssocID="{F252DC49-38FE-475B-B7A2-DE4B6D782647}" presName="circ2" presStyleLbl="vennNode1" presStyleIdx="1" presStyleCnt="5"/>
      <dgm:spPr/>
    </dgm:pt>
    <dgm:pt modelId="{4DDA9671-AE07-4D4F-87A3-73A17B037073}" type="pres">
      <dgm:prSet presAssocID="{F252DC49-38FE-475B-B7A2-DE4B6D782647}" presName="circ2Tx" presStyleLbl="revTx" presStyleIdx="0" presStyleCnt="0" custScaleX="126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02026-D6E7-4A3D-8E85-1F37FD45FE9D}" type="pres">
      <dgm:prSet presAssocID="{BED90FB0-D8C3-42DD-AC4A-63B273D7495A}" presName="circ3" presStyleLbl="vennNode1" presStyleIdx="2" presStyleCnt="5"/>
      <dgm:spPr/>
    </dgm:pt>
    <dgm:pt modelId="{5E542BC5-06C6-409C-B139-D924C75923D2}" type="pres">
      <dgm:prSet presAssocID="{BED90FB0-D8C3-42DD-AC4A-63B273D7495A}" presName="circ3Tx" presStyleLbl="revTx" presStyleIdx="0" presStyleCnt="0" custScaleX="126345" custLinFactNeighborX="2374" custLinFactNeighborY="-28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9EC44-0CEF-4C29-A864-4E1A5DCD4560}" type="pres">
      <dgm:prSet presAssocID="{6A77400D-F647-4394-BBC0-84C83B6B2525}" presName="circ4" presStyleLbl="vennNode1" presStyleIdx="3" presStyleCnt="5"/>
      <dgm:spPr/>
    </dgm:pt>
    <dgm:pt modelId="{07AEF23C-5267-4418-9B18-86ED2F05E112}" type="pres">
      <dgm:prSet presAssocID="{6A77400D-F647-4394-BBC0-84C83B6B2525}" presName="circ4Tx" presStyleLbl="revTx" presStyleIdx="0" presStyleCnt="0" custLinFactNeighborX="-1345" custLinFactNeighborY="-22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BC22B-3254-448B-A60B-D753D1F3D4EC}" type="pres">
      <dgm:prSet presAssocID="{8D0B9273-2754-44AB-861B-96B2D0307226}" presName="circ5" presStyleLbl="vennNode1" presStyleIdx="4" presStyleCnt="5"/>
      <dgm:spPr/>
    </dgm:pt>
    <dgm:pt modelId="{DD43FF19-300A-4064-8CB2-552E4FFD78C3}" type="pres">
      <dgm:prSet presAssocID="{8D0B9273-2754-44AB-861B-96B2D0307226}" presName="circ5Tx" presStyleLbl="revTx" presStyleIdx="0" presStyleCnt="0" custScaleX="121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FFE8A-0302-43D4-A887-C7A68771434B}" type="presOf" srcId="{7EF886B9-5D77-42A3-A751-9B57041413E3}" destId="{B4667EDE-F701-4635-8655-9A3917FC21B1}" srcOrd="0" destOrd="0" presId="urn:microsoft.com/office/officeart/2005/8/layout/venn1"/>
    <dgm:cxn modelId="{9727B026-28DF-43FE-99CC-64A420E70D46}" type="presOf" srcId="{6A77400D-F647-4394-BBC0-84C83B6B2525}" destId="{07AEF23C-5267-4418-9B18-86ED2F05E112}" srcOrd="0" destOrd="0" presId="urn:microsoft.com/office/officeart/2005/8/layout/venn1"/>
    <dgm:cxn modelId="{ACD4354E-464D-4B18-AB79-F33643EB3602}" srcId="{6144BA9E-A976-4578-986D-F9184450CE7C}" destId="{BED90FB0-D8C3-42DD-AC4A-63B273D7495A}" srcOrd="2" destOrd="0" parTransId="{F00D99FF-49AC-4DF4-A06F-01B70D42A58D}" sibTransId="{85A5F6C0-3FD0-42D2-9A71-53320CE4A0B5}"/>
    <dgm:cxn modelId="{DA84E416-95D1-4496-BB6B-1A2A5E69456E}" srcId="{6144BA9E-A976-4578-986D-F9184450CE7C}" destId="{F252DC49-38FE-475B-B7A2-DE4B6D782647}" srcOrd="1" destOrd="0" parTransId="{A9EC3524-8F98-49F7-8055-E63A358698EF}" sibTransId="{92B73547-6A99-4ECD-BC43-1946E468B534}"/>
    <dgm:cxn modelId="{B400CFE5-BA35-4F81-9908-6E66EA8A682A}" type="presOf" srcId="{BED90FB0-D8C3-42DD-AC4A-63B273D7495A}" destId="{5E542BC5-06C6-409C-B139-D924C75923D2}" srcOrd="0" destOrd="0" presId="urn:microsoft.com/office/officeart/2005/8/layout/venn1"/>
    <dgm:cxn modelId="{930F3A38-30EA-485E-8A69-AAB0166D556B}" type="presOf" srcId="{8D0B9273-2754-44AB-861B-96B2D0307226}" destId="{DD43FF19-300A-4064-8CB2-552E4FFD78C3}" srcOrd="0" destOrd="0" presId="urn:microsoft.com/office/officeart/2005/8/layout/venn1"/>
    <dgm:cxn modelId="{7F458F11-808B-4213-92FF-07C644877D99}" type="presOf" srcId="{F252DC49-38FE-475B-B7A2-DE4B6D782647}" destId="{4DDA9671-AE07-4D4F-87A3-73A17B037073}" srcOrd="0" destOrd="0" presId="urn:microsoft.com/office/officeart/2005/8/layout/venn1"/>
    <dgm:cxn modelId="{38F43917-E397-4DFB-B2E9-ECB68E7939B6}" srcId="{6144BA9E-A976-4578-986D-F9184450CE7C}" destId="{7EF886B9-5D77-42A3-A751-9B57041413E3}" srcOrd="0" destOrd="0" parTransId="{8F2A8EBB-DC08-4B20-90B7-84D72B2BDF3E}" sibTransId="{7C30AEB2-CF99-4295-B372-438D5B91A853}"/>
    <dgm:cxn modelId="{1E282252-252D-4069-8E74-269728215FD6}" type="presOf" srcId="{6144BA9E-A976-4578-986D-F9184450CE7C}" destId="{80E875F4-E33F-45E9-B5D0-95EEB5F4E00A}" srcOrd="0" destOrd="0" presId="urn:microsoft.com/office/officeart/2005/8/layout/venn1"/>
    <dgm:cxn modelId="{37CDD5EE-FEF2-4AE5-8C32-DADD8BF40C52}" srcId="{6144BA9E-A976-4578-986D-F9184450CE7C}" destId="{8D0B9273-2754-44AB-861B-96B2D0307226}" srcOrd="4" destOrd="0" parTransId="{40DB42F6-BE46-4BE7-B645-BF89E3FCCA47}" sibTransId="{B605485E-84A5-475C-852F-12DC2D86E92A}"/>
    <dgm:cxn modelId="{175EAAE6-002F-4A0E-A4A6-8A3AFCF752D6}" srcId="{6144BA9E-A976-4578-986D-F9184450CE7C}" destId="{6A77400D-F647-4394-BBC0-84C83B6B2525}" srcOrd="3" destOrd="0" parTransId="{6A8A19BF-55AB-48B9-B146-01987AA85778}" sibTransId="{3B1C1ADF-2464-4E4B-90E8-9BA21EF86E7B}"/>
    <dgm:cxn modelId="{60720443-B0AB-481D-B996-192A8693DA17}" type="presParOf" srcId="{80E875F4-E33F-45E9-B5D0-95EEB5F4E00A}" destId="{FA0CBFAA-E375-4AB4-88B0-BB100D36657E}" srcOrd="0" destOrd="0" presId="urn:microsoft.com/office/officeart/2005/8/layout/venn1"/>
    <dgm:cxn modelId="{681D79CD-009D-41F0-BA39-A7ED0D0BDF0B}" type="presParOf" srcId="{80E875F4-E33F-45E9-B5D0-95EEB5F4E00A}" destId="{B4667EDE-F701-4635-8655-9A3917FC21B1}" srcOrd="1" destOrd="0" presId="urn:microsoft.com/office/officeart/2005/8/layout/venn1"/>
    <dgm:cxn modelId="{C80D8798-E5D8-4D85-8B90-49347A07CCA1}" type="presParOf" srcId="{80E875F4-E33F-45E9-B5D0-95EEB5F4E00A}" destId="{285CCA5D-FA94-473F-96D5-DB05C96E252D}" srcOrd="2" destOrd="0" presId="urn:microsoft.com/office/officeart/2005/8/layout/venn1"/>
    <dgm:cxn modelId="{DB71774E-CEEC-4C3C-BAF9-150284C1ED79}" type="presParOf" srcId="{80E875F4-E33F-45E9-B5D0-95EEB5F4E00A}" destId="{4DDA9671-AE07-4D4F-87A3-73A17B037073}" srcOrd="3" destOrd="0" presId="urn:microsoft.com/office/officeart/2005/8/layout/venn1"/>
    <dgm:cxn modelId="{E768B867-2D9A-4C50-B1C6-28A8EC6921DB}" type="presParOf" srcId="{80E875F4-E33F-45E9-B5D0-95EEB5F4E00A}" destId="{3D902026-D6E7-4A3D-8E85-1F37FD45FE9D}" srcOrd="4" destOrd="0" presId="urn:microsoft.com/office/officeart/2005/8/layout/venn1"/>
    <dgm:cxn modelId="{235BA7B1-EC19-4C94-B499-53C1EBBF6C67}" type="presParOf" srcId="{80E875F4-E33F-45E9-B5D0-95EEB5F4E00A}" destId="{5E542BC5-06C6-409C-B139-D924C75923D2}" srcOrd="5" destOrd="0" presId="urn:microsoft.com/office/officeart/2005/8/layout/venn1"/>
    <dgm:cxn modelId="{19B3A76D-00D5-456D-9188-806B9E15BB9B}" type="presParOf" srcId="{80E875F4-E33F-45E9-B5D0-95EEB5F4E00A}" destId="{0179EC44-0CEF-4C29-A864-4E1A5DCD4560}" srcOrd="6" destOrd="0" presId="urn:microsoft.com/office/officeart/2005/8/layout/venn1"/>
    <dgm:cxn modelId="{4953C7DC-A9E8-4B6B-972A-C8B1ADC4254A}" type="presParOf" srcId="{80E875F4-E33F-45E9-B5D0-95EEB5F4E00A}" destId="{07AEF23C-5267-4418-9B18-86ED2F05E112}" srcOrd="7" destOrd="0" presId="urn:microsoft.com/office/officeart/2005/8/layout/venn1"/>
    <dgm:cxn modelId="{BE72A539-CCEF-47B1-A304-DE95DF3D1916}" type="presParOf" srcId="{80E875F4-E33F-45E9-B5D0-95EEB5F4E00A}" destId="{352BC22B-3254-448B-A60B-D753D1F3D4EC}" srcOrd="8" destOrd="0" presId="urn:microsoft.com/office/officeart/2005/8/layout/venn1"/>
    <dgm:cxn modelId="{F73AD7F3-3BD2-42D6-8641-584317C919DC}" type="presParOf" srcId="{80E875F4-E33F-45E9-B5D0-95EEB5F4E00A}" destId="{DD43FF19-300A-4064-8CB2-552E4FFD78C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5A9281-F8E9-44B7-A1E6-F63E71EBD5B1}" type="doc">
      <dgm:prSet loTypeId="urn:microsoft.com/office/officeart/2005/8/layout/cycle4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37151F-0960-480D-B986-5065F6B6809B}">
      <dgm:prSet phldrT="[Текст]" custT="1"/>
      <dgm:spPr/>
      <dgm:t>
        <a:bodyPr/>
        <a:lstStyle/>
        <a:p>
          <a:r>
            <a:rPr lang="ru-RU" sz="1400" dirty="0" smtClean="0">
              <a:latin typeface="Comic Sans MS" pitchFamily="66" charset="0"/>
            </a:rPr>
            <a:t>1. «ПОЙМАЙ ЗВУК» Ребенок должен хлопнуть в ладоши, когда услышит в слове, например, звук </a:t>
          </a:r>
          <a:r>
            <a:rPr lang="en-US" sz="1400" dirty="0" smtClean="0">
              <a:latin typeface="Comic Sans MS" pitchFamily="66" charset="0"/>
            </a:rPr>
            <a:t>[</a:t>
          </a:r>
          <a:r>
            <a:rPr lang="ru-RU" sz="1400" dirty="0" smtClean="0">
              <a:latin typeface="Comic Sans MS" pitchFamily="66" charset="0"/>
            </a:rPr>
            <a:t>Р</a:t>
          </a:r>
          <a:r>
            <a:rPr lang="en-US" sz="1400" dirty="0" smtClean="0">
              <a:latin typeface="Comic Sans MS" pitchFamily="66" charset="0"/>
            </a:rPr>
            <a:t>]</a:t>
          </a:r>
          <a:r>
            <a:rPr lang="ru-RU" sz="1400" dirty="0" smtClean="0">
              <a:latin typeface="Comic Sans MS" pitchFamily="66" charset="0"/>
            </a:rPr>
            <a:t>. Так можно играть  с любым звуком речи.</a:t>
          </a:r>
          <a:endParaRPr lang="ru-RU" sz="1400" b="0" cap="none" spc="0" dirty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/>
            <a:latin typeface="Comic Sans MS" pitchFamily="66" charset="0"/>
          </a:endParaRPr>
        </a:p>
      </dgm:t>
    </dgm:pt>
    <dgm:pt modelId="{12FB9609-4853-4D9B-A62D-D125F9EADC1B}" type="parTrans" cxnId="{AC643FA9-048E-4B4A-8351-3A0A8296300C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2A9375EB-B0F4-4663-BFD3-61A96D66DD14}" type="sibTrans" cxnId="{AC643FA9-048E-4B4A-8351-3A0A8296300C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AB444F24-C120-41C4-9269-D52D1C1CA274}">
      <dgm:prSet phldrT="[Текст]" custT="1"/>
      <dgm:spPr/>
      <dgm:t>
        <a:bodyPr/>
        <a:lstStyle/>
        <a:p>
          <a:pPr algn="ctr"/>
          <a:r>
            <a:rPr kumimoji="0" lang="ru-RU" sz="1200" i="0" u="none" strike="noStrike" normalizeH="0" baseline="0" noProof="0" dirty="0" smtClean="0">
              <a:uLnTx/>
              <a:uFillTx/>
              <a:latin typeface="Comic Sans MS" pitchFamily="66" charset="0"/>
              <a:ea typeface="+mn-ea"/>
              <a:cs typeface="+mn-cs"/>
            </a:rPr>
            <a:t>2. ПРИДУМАЙ СЛОВА НА ЗАДАННЫЙ ЗВУК</a:t>
          </a:r>
        </a:p>
        <a:p>
          <a:pPr algn="ctr" rtl="0"/>
          <a:r>
            <a:rPr kumimoji="0" lang="ru-RU" sz="1050" i="0" u="none" strike="noStrike" normalizeH="0" baseline="0" noProof="0" dirty="0" smtClean="0">
              <a:uLnTx/>
              <a:uFillTx/>
              <a:latin typeface="Comic Sans MS" pitchFamily="66" charset="0"/>
              <a:ea typeface="+mn-ea"/>
              <a:cs typeface="+mn-cs"/>
            </a:rPr>
            <a:t>Попросите вспомнить и назвать предметы, окружающие ребенка (на улице, в комнате, магазине, детском саду), начинающиеся на звук [Ш] (или любой другой звук). Или предложите самостоятельно придумать 5-7 слов, начинающихся на заданный звук.</a:t>
          </a:r>
          <a:endParaRPr lang="ru-RU" sz="1050" dirty="0">
            <a:latin typeface="Comic Sans MS" pitchFamily="66" charset="0"/>
          </a:endParaRPr>
        </a:p>
      </dgm:t>
    </dgm:pt>
    <dgm:pt modelId="{D0415C54-FBD5-4EEC-B243-BA613BF7671F}" type="parTrans" cxnId="{AD01E2E4-67CB-452B-B8AD-546DEABA9B7C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FC076BFC-B52E-4552-B867-1C64F748A37E}" type="sibTrans" cxnId="{AD01E2E4-67CB-452B-B8AD-546DEABA9B7C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320957FB-2847-4FBF-96B5-F706D8D56B11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3. Вспомнить слова заданной тематикой с данным звуком </a:t>
          </a:r>
          <a:r>
            <a:rPr lang="ru-RU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rPr>
            <a:t>. </a:t>
          </a:r>
          <a:endParaRPr lang="ru-RU" b="1" cap="none" spc="0" dirty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Comic Sans MS" pitchFamily="66" charset="0"/>
          </a:endParaRPr>
        </a:p>
      </dgm:t>
    </dgm:pt>
    <dgm:pt modelId="{AAD94699-FF7F-4B34-9FB9-5078C30B9D23}" type="parTrans" cxnId="{EB720CF4-0C04-4B21-BCA0-871A0DB08CE0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3CF2DE87-3A70-4936-9771-752000F2D5B0}" type="sibTrans" cxnId="{EB720CF4-0C04-4B21-BCA0-871A0DB08CE0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4031EA1F-6A8B-4531-8903-4B983568F849}">
      <dgm:prSet phldrT="[Текст]" phldr="1"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F445C0FB-408D-42E3-A934-2876B2E17A7D}" type="parTrans" cxnId="{F8F24E67-E208-43A0-BB5A-230AA8439C68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0EF3734D-060B-4210-A290-7BD9AD19AF81}" type="sibTrans" cxnId="{F8F24E67-E208-43A0-BB5A-230AA8439C68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D1F859C9-6538-4CDD-9C16-B0E3AFBDA9F4}">
      <dgm:prSet phldrT="[Текст]" phldr="1"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17FA29FD-2C8E-4862-A38A-C108FFC471CE}" type="sibTrans" cxnId="{24F66DF3-5ADE-461F-902C-29A4F75AB017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73F47217-57B1-46ED-BA43-3D91827C15BC}" type="parTrans" cxnId="{24F66DF3-5ADE-461F-902C-29A4F75AB017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77CA5C1C-C27B-49C0-93C2-16C51F4BDD10}">
      <dgm:prSet custT="1"/>
      <dgm:spPr/>
      <dgm:t>
        <a:bodyPr/>
        <a:lstStyle/>
        <a:p>
          <a:endParaRPr lang="ru-RU" sz="1200" b="1" cap="none" spc="0" dirty="0" smtClean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Comic Sans MS" pitchFamily="66" charset="0"/>
          </a:endParaRPr>
        </a:p>
        <a:p>
          <a:endParaRPr lang="ru-RU" sz="1200" b="1" cap="none" spc="0" dirty="0" smtClean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Comic Sans MS" pitchFamily="66" charset="0"/>
          </a:endParaRPr>
        </a:p>
        <a:p>
          <a:r>
            <a:rPr lang="ru-RU" sz="1200" dirty="0" smtClean="0">
              <a:latin typeface="Comic Sans MS" pitchFamily="66" charset="0"/>
            </a:rPr>
            <a:t>Попросите вспомнить и назвать учебные принадлежности (продукты из магазина, домашних или диких животных и т.д.), в названиях которых «спрятался» звук [С] (или любой другой).</a:t>
          </a:r>
        </a:p>
      </dgm:t>
    </dgm:pt>
    <dgm:pt modelId="{B6A9007B-349F-4B90-BAA1-B0E807E3EC89}" type="parTrans" cxnId="{14AE47D9-FA8B-41A9-ABE5-63D14E803A31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2EF4F0B8-71AB-42AA-A00C-7BA0AD68DE16}" type="sibTrans" cxnId="{14AE47D9-FA8B-41A9-ABE5-63D14E803A31}">
      <dgm:prSet/>
      <dgm:spPr/>
      <dgm:t>
        <a:bodyPr/>
        <a:lstStyle/>
        <a:p>
          <a:endParaRPr lang="ru-RU" b="1" cap="none" spc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endParaRPr>
        </a:p>
      </dgm:t>
    </dgm:pt>
    <dgm:pt modelId="{6F8FE135-EE63-4295-B017-FC302CB3D24B}" type="pres">
      <dgm:prSet presAssocID="{4C5A9281-F8E9-44B7-A1E6-F63E71EBD5B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BA847-F42F-425F-9009-F81FB0998B84}" type="pres">
      <dgm:prSet presAssocID="{4C5A9281-F8E9-44B7-A1E6-F63E71EBD5B1}" presName="children" presStyleCnt="0"/>
      <dgm:spPr/>
    </dgm:pt>
    <dgm:pt modelId="{BD54730B-6F96-4054-8099-0F4DC157F51A}" type="pres">
      <dgm:prSet presAssocID="{4C5A9281-F8E9-44B7-A1E6-F63E71EBD5B1}" presName="childPlaceholder" presStyleCnt="0"/>
      <dgm:spPr/>
    </dgm:pt>
    <dgm:pt modelId="{A65B0DAB-A73F-4704-B90C-252937A48075}" type="pres">
      <dgm:prSet presAssocID="{4C5A9281-F8E9-44B7-A1E6-F63E71EBD5B1}" presName="circle" presStyleCnt="0"/>
      <dgm:spPr/>
    </dgm:pt>
    <dgm:pt modelId="{8DF3C4D6-500C-490B-97DA-763D4686C8D3}" type="pres">
      <dgm:prSet presAssocID="{4C5A9281-F8E9-44B7-A1E6-F63E71EBD5B1}" presName="quadrant1" presStyleLbl="node1" presStyleIdx="0" presStyleCnt="4" custScaleX="108654" custScaleY="107336" custLinFactNeighborX="2031" custLinFactNeighborY="-6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477AB-BB48-4D19-B691-0C1E71A1E0E3}" type="pres">
      <dgm:prSet presAssocID="{4C5A9281-F8E9-44B7-A1E6-F63E71EBD5B1}" presName="quadrant2" presStyleLbl="node1" presStyleIdx="1" presStyleCnt="4" custScaleX="120894" custScaleY="116302" custLinFactNeighborX="18333" custLinFactNeighborY="-7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CBD5E-43E7-4E00-95E4-D7DCDAD535FF}" type="pres">
      <dgm:prSet presAssocID="{4C5A9281-F8E9-44B7-A1E6-F63E71EBD5B1}" presName="quadrant3" presStyleLbl="node1" presStyleIdx="2" presStyleCnt="4" custScaleX="108708" custLinFactNeighborX="14271" custLinFactNeighborY="44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DFDB7-17C8-4167-B58B-94390D791653}" type="pres">
      <dgm:prSet presAssocID="{4C5A9281-F8E9-44B7-A1E6-F63E71EBD5B1}" presName="quadrant4" presStyleLbl="node1" presStyleIdx="3" presStyleCnt="4" custScaleX="99158" custLinFactNeighborX="8151" custLinFactNeighborY="17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5B3A2-DDB0-45C2-BB74-7F82C60CE774}" type="pres">
      <dgm:prSet presAssocID="{4C5A9281-F8E9-44B7-A1E6-F63E71EBD5B1}" presName="quadrantPlaceholder" presStyleCnt="0"/>
      <dgm:spPr/>
    </dgm:pt>
    <dgm:pt modelId="{68569DD1-C3F8-42DB-90B5-8995B64F062D}" type="pres">
      <dgm:prSet presAssocID="{4C5A9281-F8E9-44B7-A1E6-F63E71EBD5B1}" presName="center1" presStyleLbl="fgShp" presStyleIdx="0" presStyleCnt="2" custLinFactNeighborX="22457" custLinFactNeighborY="10407"/>
      <dgm:spPr/>
    </dgm:pt>
    <dgm:pt modelId="{5CDE8F4B-55C4-44A5-98DA-90699E240BCE}" type="pres">
      <dgm:prSet presAssocID="{4C5A9281-F8E9-44B7-A1E6-F63E71EBD5B1}" presName="center2" presStyleLbl="fgShp" presStyleIdx="1" presStyleCnt="2" custLinFactNeighborX="38196" custLinFactNeighborY="-9955"/>
      <dgm:spPr/>
    </dgm:pt>
  </dgm:ptLst>
  <dgm:cxnLst>
    <dgm:cxn modelId="{94E130E6-43CD-46B9-806E-05393826A882}" type="presOf" srcId="{320957FB-2847-4FBF-96B5-F706D8D56B11}" destId="{E1ECBD5E-43E7-4E00-95E4-D7DCDAD535FF}" srcOrd="0" destOrd="0" presId="urn:microsoft.com/office/officeart/2005/8/layout/cycle4"/>
    <dgm:cxn modelId="{079E0212-9138-4935-8521-468F1A3445B2}" type="presOf" srcId="{AB444F24-C120-41C4-9269-D52D1C1CA274}" destId="{89D477AB-BB48-4D19-B691-0C1E71A1E0E3}" srcOrd="0" destOrd="0" presId="urn:microsoft.com/office/officeart/2005/8/layout/cycle4"/>
    <dgm:cxn modelId="{14AE47D9-FA8B-41A9-ABE5-63D14E803A31}" srcId="{4C5A9281-F8E9-44B7-A1E6-F63E71EBD5B1}" destId="{77CA5C1C-C27B-49C0-93C2-16C51F4BDD10}" srcOrd="3" destOrd="0" parTransId="{B6A9007B-349F-4B90-BAA1-B0E807E3EC89}" sibTransId="{2EF4F0B8-71AB-42AA-A00C-7BA0AD68DE16}"/>
    <dgm:cxn modelId="{24F66DF3-5ADE-461F-902C-29A4F75AB017}" srcId="{4C5A9281-F8E9-44B7-A1E6-F63E71EBD5B1}" destId="{D1F859C9-6538-4CDD-9C16-B0E3AFBDA9F4}" srcOrd="4" destOrd="0" parTransId="{73F47217-57B1-46ED-BA43-3D91827C15BC}" sibTransId="{17FA29FD-2C8E-4862-A38A-C108FFC471CE}"/>
    <dgm:cxn modelId="{F8F24E67-E208-43A0-BB5A-230AA8439C68}" srcId="{4C5A9281-F8E9-44B7-A1E6-F63E71EBD5B1}" destId="{4031EA1F-6A8B-4531-8903-4B983568F849}" srcOrd="5" destOrd="0" parTransId="{F445C0FB-408D-42E3-A934-2876B2E17A7D}" sibTransId="{0EF3734D-060B-4210-A290-7BD9AD19AF81}"/>
    <dgm:cxn modelId="{AC643FA9-048E-4B4A-8351-3A0A8296300C}" srcId="{4C5A9281-F8E9-44B7-A1E6-F63E71EBD5B1}" destId="{4437151F-0960-480D-B986-5065F6B6809B}" srcOrd="0" destOrd="0" parTransId="{12FB9609-4853-4D9B-A62D-D125F9EADC1B}" sibTransId="{2A9375EB-B0F4-4663-BFD3-61A96D66DD14}"/>
    <dgm:cxn modelId="{EB720CF4-0C04-4B21-BCA0-871A0DB08CE0}" srcId="{4C5A9281-F8E9-44B7-A1E6-F63E71EBD5B1}" destId="{320957FB-2847-4FBF-96B5-F706D8D56B11}" srcOrd="2" destOrd="0" parTransId="{AAD94699-FF7F-4B34-9FB9-5078C30B9D23}" sibTransId="{3CF2DE87-3A70-4936-9771-752000F2D5B0}"/>
    <dgm:cxn modelId="{8F5837BE-5BAB-42DD-A226-B703552E6ADE}" type="presOf" srcId="{77CA5C1C-C27B-49C0-93C2-16C51F4BDD10}" destId="{C50DFDB7-17C8-4167-B58B-94390D791653}" srcOrd="0" destOrd="0" presId="urn:microsoft.com/office/officeart/2005/8/layout/cycle4"/>
    <dgm:cxn modelId="{65450E1F-FE5F-4E8E-AE86-684F1937C94A}" type="presOf" srcId="{4437151F-0960-480D-B986-5065F6B6809B}" destId="{8DF3C4D6-500C-490B-97DA-763D4686C8D3}" srcOrd="0" destOrd="0" presId="urn:microsoft.com/office/officeart/2005/8/layout/cycle4"/>
    <dgm:cxn modelId="{978E2492-AF33-4FB6-AF4E-0A19B64F393A}" type="presOf" srcId="{4C5A9281-F8E9-44B7-A1E6-F63E71EBD5B1}" destId="{6F8FE135-EE63-4295-B017-FC302CB3D24B}" srcOrd="0" destOrd="0" presId="urn:microsoft.com/office/officeart/2005/8/layout/cycle4"/>
    <dgm:cxn modelId="{AD01E2E4-67CB-452B-B8AD-546DEABA9B7C}" srcId="{4C5A9281-F8E9-44B7-A1E6-F63E71EBD5B1}" destId="{AB444F24-C120-41C4-9269-D52D1C1CA274}" srcOrd="1" destOrd="0" parTransId="{D0415C54-FBD5-4EEC-B243-BA613BF7671F}" sibTransId="{FC076BFC-B52E-4552-B867-1C64F748A37E}"/>
    <dgm:cxn modelId="{04A0BB66-822C-4EA8-8EAF-04EE924DF953}" type="presParOf" srcId="{6F8FE135-EE63-4295-B017-FC302CB3D24B}" destId="{E72BA847-F42F-425F-9009-F81FB0998B84}" srcOrd="0" destOrd="0" presId="urn:microsoft.com/office/officeart/2005/8/layout/cycle4"/>
    <dgm:cxn modelId="{7D576F0E-1932-438A-B0DE-541C9C0E16FE}" type="presParOf" srcId="{E72BA847-F42F-425F-9009-F81FB0998B84}" destId="{BD54730B-6F96-4054-8099-0F4DC157F51A}" srcOrd="0" destOrd="0" presId="urn:microsoft.com/office/officeart/2005/8/layout/cycle4"/>
    <dgm:cxn modelId="{C5195C1E-1386-4370-A661-8BCD12DF6B46}" type="presParOf" srcId="{6F8FE135-EE63-4295-B017-FC302CB3D24B}" destId="{A65B0DAB-A73F-4704-B90C-252937A48075}" srcOrd="1" destOrd="0" presId="urn:microsoft.com/office/officeart/2005/8/layout/cycle4"/>
    <dgm:cxn modelId="{B7CCA7F9-7E86-4A74-8C6F-6C364CBBC5AD}" type="presParOf" srcId="{A65B0DAB-A73F-4704-B90C-252937A48075}" destId="{8DF3C4D6-500C-490B-97DA-763D4686C8D3}" srcOrd="0" destOrd="0" presId="urn:microsoft.com/office/officeart/2005/8/layout/cycle4"/>
    <dgm:cxn modelId="{4B4E4779-1BAC-46D3-857E-62B7EBF1D099}" type="presParOf" srcId="{A65B0DAB-A73F-4704-B90C-252937A48075}" destId="{89D477AB-BB48-4D19-B691-0C1E71A1E0E3}" srcOrd="1" destOrd="0" presId="urn:microsoft.com/office/officeart/2005/8/layout/cycle4"/>
    <dgm:cxn modelId="{D6A82385-E466-4CAE-9F54-6A35E800FAC0}" type="presParOf" srcId="{A65B0DAB-A73F-4704-B90C-252937A48075}" destId="{E1ECBD5E-43E7-4E00-95E4-D7DCDAD535FF}" srcOrd="2" destOrd="0" presId="urn:microsoft.com/office/officeart/2005/8/layout/cycle4"/>
    <dgm:cxn modelId="{259B1D1B-14A6-4B07-8720-DDCE60B802FF}" type="presParOf" srcId="{A65B0DAB-A73F-4704-B90C-252937A48075}" destId="{C50DFDB7-17C8-4167-B58B-94390D791653}" srcOrd="3" destOrd="0" presId="urn:microsoft.com/office/officeart/2005/8/layout/cycle4"/>
    <dgm:cxn modelId="{18F2D32F-4AAB-4DDB-9135-C51B1F625A2D}" type="presParOf" srcId="{A65B0DAB-A73F-4704-B90C-252937A48075}" destId="{9955B3A2-DDB0-45C2-BB74-7F82C60CE774}" srcOrd="4" destOrd="0" presId="urn:microsoft.com/office/officeart/2005/8/layout/cycle4"/>
    <dgm:cxn modelId="{B17B54EF-F44B-455F-ACA9-132D859C10BD}" type="presParOf" srcId="{6F8FE135-EE63-4295-B017-FC302CB3D24B}" destId="{68569DD1-C3F8-42DB-90B5-8995B64F062D}" srcOrd="2" destOrd="0" presId="urn:microsoft.com/office/officeart/2005/8/layout/cycle4"/>
    <dgm:cxn modelId="{0350C21B-06B6-403E-93A0-47D64FFD8BAB}" type="presParOf" srcId="{6F8FE135-EE63-4295-B017-FC302CB3D24B}" destId="{5CDE8F4B-55C4-44A5-98DA-90699E240BC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888A4C-BB19-48D7-A19C-18086C0202B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29A0EC-A9EA-4D16-A7AC-DC74EE282033}">
      <dgm:prSet custT="1"/>
      <dgm:spPr/>
      <dgm:t>
        <a:bodyPr/>
        <a:lstStyle/>
        <a:p>
          <a:pPr algn="just" rtl="0"/>
          <a:r>
            <a:rPr lang="ru-RU" sz="1000" b="1" i="0" baseline="0" dirty="0" smtClean="0"/>
            <a:t>1. </a:t>
          </a:r>
          <a:r>
            <a:rPr lang="ru-RU" sz="1200" b="1" i="0" baseline="0" dirty="0" smtClean="0">
              <a:latin typeface="Comic Sans MS" pitchFamily="66" charset="0"/>
            </a:rPr>
            <a:t>Сколько слов в предложении, назови первое и последнее слово в предложении. </a:t>
          </a:r>
          <a:r>
            <a:rPr lang="ru-RU" sz="1200" b="0" i="0" baseline="0" dirty="0" smtClean="0">
              <a:latin typeface="Comic Sans MS" pitchFamily="66" charset="0"/>
            </a:rPr>
            <a:t>Сосчитай, сколько слов в предложениях: «Мама моет посуду.», «Петя пьет вкусный  сок.», «Папа едет на работу.». Назови первое и последнее слово в предложении.</a:t>
          </a:r>
          <a:endParaRPr lang="ru-RU" sz="1200" dirty="0">
            <a:latin typeface="Comic Sans MS" pitchFamily="66" charset="0"/>
          </a:endParaRPr>
        </a:p>
      </dgm:t>
    </dgm:pt>
    <dgm:pt modelId="{D2DBDD49-2AA6-42AF-999B-327BBE161CC3}" type="parTrans" cxnId="{154EE57C-42EB-43BB-A923-FB7592340ACC}">
      <dgm:prSet/>
      <dgm:spPr/>
      <dgm:t>
        <a:bodyPr/>
        <a:lstStyle/>
        <a:p>
          <a:endParaRPr lang="ru-RU"/>
        </a:p>
      </dgm:t>
    </dgm:pt>
    <dgm:pt modelId="{09F56650-B79E-45E3-A719-4B592E69F091}" type="sibTrans" cxnId="{154EE57C-42EB-43BB-A923-FB7592340ACC}">
      <dgm:prSet/>
      <dgm:spPr>
        <a:solidFill>
          <a:srgbClr val="EB21D3">
            <a:alpha val="90000"/>
          </a:srgbClr>
        </a:solidFill>
      </dgm:spPr>
      <dgm:t>
        <a:bodyPr/>
        <a:lstStyle/>
        <a:p>
          <a:endParaRPr lang="ru-RU"/>
        </a:p>
      </dgm:t>
    </dgm:pt>
    <dgm:pt modelId="{8D75C042-B795-49F8-82B8-7DB269DABFDE}">
      <dgm:prSet custT="1"/>
      <dgm:spPr/>
      <dgm:t>
        <a:bodyPr/>
        <a:lstStyle/>
        <a:p>
          <a:pPr rtl="0"/>
          <a:r>
            <a:rPr lang="ru-RU" sz="1600" b="1" i="0" baseline="0" dirty="0" smtClean="0">
              <a:latin typeface="Comic Sans MS" pitchFamily="66" charset="0"/>
            </a:rPr>
            <a:t>2. Придумай предложение с заданным количеством слов .</a:t>
          </a:r>
          <a:r>
            <a:rPr lang="ru-RU" sz="1600" b="0" i="0" baseline="0" dirty="0" smtClean="0">
              <a:latin typeface="Comic Sans MS" pitchFamily="66" charset="0"/>
            </a:rPr>
            <a:t>Самостоятельно придумай предложение, в котором будет два, три слова и т.д.</a:t>
          </a:r>
          <a:endParaRPr lang="ru-RU" sz="1600" dirty="0">
            <a:latin typeface="Comic Sans MS" pitchFamily="66" charset="0"/>
          </a:endParaRPr>
        </a:p>
      </dgm:t>
    </dgm:pt>
    <dgm:pt modelId="{049BE533-5572-4B09-A2EF-F95FB8523727}" type="parTrans" cxnId="{CA24E417-51B4-4501-821D-E96727692A90}">
      <dgm:prSet/>
      <dgm:spPr/>
      <dgm:t>
        <a:bodyPr/>
        <a:lstStyle/>
        <a:p>
          <a:endParaRPr lang="ru-RU"/>
        </a:p>
      </dgm:t>
    </dgm:pt>
    <dgm:pt modelId="{6AD86BF3-D7BC-4671-9703-922ABF8DA1FE}" type="sibTrans" cxnId="{CA24E417-51B4-4501-821D-E96727692A90}">
      <dgm:prSet/>
      <dgm:spPr>
        <a:solidFill>
          <a:srgbClr val="EB21D3">
            <a:alpha val="90000"/>
          </a:srgbClr>
        </a:solidFill>
      </dgm:spPr>
      <dgm:t>
        <a:bodyPr/>
        <a:lstStyle/>
        <a:p>
          <a:endParaRPr lang="ru-RU"/>
        </a:p>
      </dgm:t>
    </dgm:pt>
    <dgm:pt modelId="{3B326055-5475-43B0-BEFC-690760B39EAB}">
      <dgm:prSet custT="1"/>
      <dgm:spPr/>
      <dgm:t>
        <a:bodyPr/>
        <a:lstStyle/>
        <a:p>
          <a:pPr rtl="0"/>
          <a:r>
            <a:rPr lang="ru-RU" sz="1600" b="1" i="0" baseline="0" dirty="0" smtClean="0">
              <a:latin typeface="Comic Sans MS" pitchFamily="66" charset="0"/>
            </a:rPr>
            <a:t>3. Доскажи слог, чтобы получилось слово. </a:t>
          </a:r>
          <a:r>
            <a:rPr lang="ru-RU" sz="1600" b="0" i="0" baseline="0" dirty="0" smtClean="0">
              <a:latin typeface="Comic Sans MS" pitchFamily="66" charset="0"/>
            </a:rPr>
            <a:t>Доскажи слог, чтобы получилось слово. Например: </a:t>
          </a:r>
          <a:r>
            <a:rPr lang="ru-RU" sz="1600" b="0" i="0" baseline="0" dirty="0" err="1" smtClean="0">
              <a:latin typeface="Comic Sans MS" pitchFamily="66" charset="0"/>
            </a:rPr>
            <a:t>ма-ли</a:t>
          </a:r>
          <a:r>
            <a:rPr lang="ru-RU" sz="1600" b="0" i="0" baseline="0" dirty="0" smtClean="0">
              <a:latin typeface="Comic Sans MS" pitchFamily="66" charset="0"/>
            </a:rPr>
            <a:t>-(на), </a:t>
          </a:r>
          <a:r>
            <a:rPr lang="ru-RU" sz="1600" b="0" i="0" baseline="0" dirty="0" err="1" smtClean="0">
              <a:latin typeface="Comic Sans MS" pitchFamily="66" charset="0"/>
            </a:rPr>
            <a:t>ка-ран</a:t>
          </a:r>
          <a:r>
            <a:rPr lang="ru-RU" sz="1600" b="0" i="0" baseline="0" dirty="0" smtClean="0">
              <a:latin typeface="Comic Sans MS" pitchFamily="66" charset="0"/>
            </a:rPr>
            <a:t>-(</a:t>
          </a:r>
          <a:r>
            <a:rPr lang="ru-RU" sz="1600" b="0" i="0" baseline="0" dirty="0" err="1" smtClean="0">
              <a:latin typeface="Comic Sans MS" pitchFamily="66" charset="0"/>
            </a:rPr>
            <a:t>даш</a:t>
          </a:r>
          <a:r>
            <a:rPr lang="ru-RU" sz="1600" b="0" i="0" baseline="0" dirty="0" smtClean="0">
              <a:latin typeface="Comic Sans MS" pitchFamily="66" charset="0"/>
            </a:rPr>
            <a:t>), </a:t>
          </a:r>
          <a:r>
            <a:rPr lang="ru-RU" sz="1600" b="0" i="0" baseline="0" dirty="0" err="1" smtClean="0">
              <a:latin typeface="Comic Sans MS" pitchFamily="66" charset="0"/>
            </a:rPr>
            <a:t>кар-тош</a:t>
          </a:r>
          <a:r>
            <a:rPr lang="ru-RU" sz="1600" b="0" i="0" baseline="0" dirty="0" smtClean="0">
              <a:latin typeface="Comic Sans MS" pitchFamily="66" charset="0"/>
            </a:rPr>
            <a:t>-(</a:t>
          </a:r>
          <a:r>
            <a:rPr lang="ru-RU" sz="1600" b="0" i="0" baseline="0" dirty="0" err="1" smtClean="0">
              <a:latin typeface="Comic Sans MS" pitchFamily="66" charset="0"/>
            </a:rPr>
            <a:t>ка</a:t>
          </a:r>
          <a:r>
            <a:rPr lang="ru-RU" sz="1600" b="0" i="0" baseline="0" dirty="0" smtClean="0">
              <a:latin typeface="Comic Sans MS" pitchFamily="66" charset="0"/>
            </a:rPr>
            <a:t>)</a:t>
          </a:r>
          <a:endParaRPr lang="ru-RU" sz="1600" dirty="0">
            <a:latin typeface="Comic Sans MS" pitchFamily="66" charset="0"/>
          </a:endParaRPr>
        </a:p>
      </dgm:t>
    </dgm:pt>
    <dgm:pt modelId="{6012AC46-531C-440A-875A-E546C22B5158}" type="parTrans" cxnId="{4762C964-D49A-4754-B7D5-BF1E7B182553}">
      <dgm:prSet/>
      <dgm:spPr/>
      <dgm:t>
        <a:bodyPr/>
        <a:lstStyle/>
        <a:p>
          <a:endParaRPr lang="ru-RU"/>
        </a:p>
      </dgm:t>
    </dgm:pt>
    <dgm:pt modelId="{BDDD23E4-9F0E-4DF8-838E-827C1B62AD36}" type="sibTrans" cxnId="{4762C964-D49A-4754-B7D5-BF1E7B182553}">
      <dgm:prSet/>
      <dgm:spPr>
        <a:solidFill>
          <a:srgbClr val="EB21D3">
            <a:alpha val="90000"/>
          </a:srgbClr>
        </a:solidFill>
      </dgm:spPr>
      <dgm:t>
        <a:bodyPr/>
        <a:lstStyle/>
        <a:p>
          <a:endParaRPr lang="ru-RU"/>
        </a:p>
      </dgm:t>
    </dgm:pt>
    <dgm:pt modelId="{5F6AE02C-B022-4FF5-9CEF-E73F4CBC1625}">
      <dgm:prSet custT="1"/>
      <dgm:spPr/>
      <dgm:t>
        <a:bodyPr/>
        <a:lstStyle/>
        <a:p>
          <a:pPr rtl="0"/>
          <a:r>
            <a:rPr lang="ru-RU" sz="1300" b="1" i="0" baseline="0" dirty="0" smtClean="0"/>
            <a:t>4</a:t>
          </a:r>
          <a:r>
            <a:rPr lang="ru-RU" sz="1400" b="1" i="0" baseline="0" dirty="0" smtClean="0">
              <a:latin typeface="Comic Sans MS" pitchFamily="66" charset="0"/>
            </a:rPr>
            <a:t>. Составь как можно больше слов, используя буквы заданного слова . </a:t>
          </a:r>
          <a:r>
            <a:rPr lang="ru-RU" sz="1400" b="0" i="0" baseline="0" dirty="0" smtClean="0">
              <a:latin typeface="Comic Sans MS" pitchFamily="66" charset="0"/>
            </a:rPr>
            <a:t>Например: метрополитен, велосипедист, экскаватор и др. Можно использовать любые длинные слова.</a:t>
          </a:r>
          <a:endParaRPr lang="ru-RU" sz="1400" dirty="0">
            <a:latin typeface="Comic Sans MS" pitchFamily="66" charset="0"/>
          </a:endParaRPr>
        </a:p>
      </dgm:t>
    </dgm:pt>
    <dgm:pt modelId="{6EB29D8A-5120-4F25-8865-EE65352A250B}" type="parTrans" cxnId="{7C9F974C-E6F2-4C53-AB93-1E0715E2AB36}">
      <dgm:prSet/>
      <dgm:spPr/>
      <dgm:t>
        <a:bodyPr/>
        <a:lstStyle/>
        <a:p>
          <a:endParaRPr lang="ru-RU"/>
        </a:p>
      </dgm:t>
    </dgm:pt>
    <dgm:pt modelId="{ADD6AA9C-5FD4-4BE2-A52E-33DB66062A5A}" type="sibTrans" cxnId="{7C9F974C-E6F2-4C53-AB93-1E0715E2AB36}">
      <dgm:prSet/>
      <dgm:spPr>
        <a:solidFill>
          <a:srgbClr val="EB21D3">
            <a:alpha val="90000"/>
          </a:srgbClr>
        </a:solidFill>
      </dgm:spPr>
      <dgm:t>
        <a:bodyPr/>
        <a:lstStyle/>
        <a:p>
          <a:endParaRPr lang="ru-RU"/>
        </a:p>
      </dgm:t>
    </dgm:pt>
    <dgm:pt modelId="{29D42F9A-F759-4F03-A25F-B2EE5A152EA2}">
      <dgm:prSet custT="1"/>
      <dgm:spPr/>
      <dgm:t>
        <a:bodyPr/>
        <a:lstStyle/>
        <a:p>
          <a:pPr rtl="0"/>
          <a:r>
            <a:rPr lang="ru-RU" sz="1800" b="1" i="0" baseline="0" dirty="0" smtClean="0">
              <a:latin typeface="Comic Sans MS" pitchFamily="66" charset="0"/>
            </a:rPr>
            <a:t>5. Определи место звука в слове («где спрятался звук»)</a:t>
          </a:r>
          <a:endParaRPr lang="ru-RU" sz="1800" dirty="0">
            <a:latin typeface="Comic Sans MS" pitchFamily="66" charset="0"/>
          </a:endParaRPr>
        </a:p>
      </dgm:t>
    </dgm:pt>
    <dgm:pt modelId="{2D982FA0-3076-413C-8B8E-42737CA68D5F}" type="parTrans" cxnId="{FC12F181-C92B-4F1F-A9C8-5960875CABEA}">
      <dgm:prSet/>
      <dgm:spPr/>
      <dgm:t>
        <a:bodyPr/>
        <a:lstStyle/>
        <a:p>
          <a:endParaRPr lang="ru-RU"/>
        </a:p>
      </dgm:t>
    </dgm:pt>
    <dgm:pt modelId="{AC4AA95C-FF0D-454A-A1BE-20FD404FF329}" type="sibTrans" cxnId="{FC12F181-C92B-4F1F-A9C8-5960875CABEA}">
      <dgm:prSet/>
      <dgm:spPr/>
      <dgm:t>
        <a:bodyPr/>
        <a:lstStyle/>
        <a:p>
          <a:endParaRPr lang="ru-RU"/>
        </a:p>
      </dgm:t>
    </dgm:pt>
    <dgm:pt modelId="{D0F08C30-A62C-4736-98D3-970ED07B8A45}">
      <dgm:prSet/>
      <dgm:spPr/>
      <dgm:t>
        <a:bodyPr/>
        <a:lstStyle/>
        <a:p>
          <a:endParaRPr lang="ru-RU"/>
        </a:p>
      </dgm:t>
    </dgm:pt>
    <dgm:pt modelId="{69C2ABA6-4248-45EB-9386-4DED0E214A05}" type="parTrans" cxnId="{91222219-1B25-452D-9F66-C78FEA2C67E8}">
      <dgm:prSet/>
      <dgm:spPr/>
      <dgm:t>
        <a:bodyPr/>
        <a:lstStyle/>
        <a:p>
          <a:endParaRPr lang="ru-RU"/>
        </a:p>
      </dgm:t>
    </dgm:pt>
    <dgm:pt modelId="{13946009-E2B6-463F-81B7-FFB50F9A2D44}" type="sibTrans" cxnId="{91222219-1B25-452D-9F66-C78FEA2C67E8}">
      <dgm:prSet/>
      <dgm:spPr/>
      <dgm:t>
        <a:bodyPr/>
        <a:lstStyle/>
        <a:p>
          <a:endParaRPr lang="ru-RU"/>
        </a:p>
      </dgm:t>
    </dgm:pt>
    <dgm:pt modelId="{7BF9F7F4-4489-4EA1-BD94-0A53F24A659B}">
      <dgm:prSet/>
      <dgm:spPr/>
      <dgm:t>
        <a:bodyPr/>
        <a:lstStyle/>
        <a:p>
          <a:endParaRPr lang="ru-RU"/>
        </a:p>
      </dgm:t>
    </dgm:pt>
    <dgm:pt modelId="{7706E197-71D4-47C0-BBE4-5941D84A5A32}" type="parTrans" cxnId="{F49475AC-1A10-4D37-8296-EBBCAC1CC65D}">
      <dgm:prSet/>
      <dgm:spPr/>
      <dgm:t>
        <a:bodyPr/>
        <a:lstStyle/>
        <a:p>
          <a:endParaRPr lang="ru-RU"/>
        </a:p>
      </dgm:t>
    </dgm:pt>
    <dgm:pt modelId="{666658A1-4CC1-4707-9655-E79AC3596330}" type="sibTrans" cxnId="{F49475AC-1A10-4D37-8296-EBBCAC1CC65D}">
      <dgm:prSet/>
      <dgm:spPr/>
      <dgm:t>
        <a:bodyPr/>
        <a:lstStyle/>
        <a:p>
          <a:endParaRPr lang="ru-RU"/>
        </a:p>
      </dgm:t>
    </dgm:pt>
    <dgm:pt modelId="{3600689B-473F-40FB-ABBA-CA777C62A206}">
      <dgm:prSet/>
      <dgm:spPr/>
      <dgm:t>
        <a:bodyPr/>
        <a:lstStyle/>
        <a:p>
          <a:endParaRPr lang="ru-RU"/>
        </a:p>
      </dgm:t>
    </dgm:pt>
    <dgm:pt modelId="{51CBC31F-3E29-45B9-9F22-B49DF839D0A9}" type="parTrans" cxnId="{C43F1B92-B050-4B2B-9044-271A08642188}">
      <dgm:prSet/>
      <dgm:spPr/>
      <dgm:t>
        <a:bodyPr/>
        <a:lstStyle/>
        <a:p>
          <a:endParaRPr lang="ru-RU"/>
        </a:p>
      </dgm:t>
    </dgm:pt>
    <dgm:pt modelId="{E5493BD3-37E3-4CEA-9C2D-2A7B3730FB97}" type="sibTrans" cxnId="{C43F1B92-B050-4B2B-9044-271A08642188}">
      <dgm:prSet/>
      <dgm:spPr/>
      <dgm:t>
        <a:bodyPr/>
        <a:lstStyle/>
        <a:p>
          <a:endParaRPr lang="ru-RU"/>
        </a:p>
      </dgm:t>
    </dgm:pt>
    <dgm:pt modelId="{83F36D8D-3D47-4140-8DDB-CD2C2F4CBBB8}">
      <dgm:prSet/>
      <dgm:spPr/>
      <dgm:t>
        <a:bodyPr/>
        <a:lstStyle/>
        <a:p>
          <a:endParaRPr lang="ru-RU"/>
        </a:p>
      </dgm:t>
    </dgm:pt>
    <dgm:pt modelId="{0FA9551B-AFDC-4394-BD8F-3CAEAE14CAEF}" type="parTrans" cxnId="{A7326D27-0A1D-4DB1-A16B-E46CF52E41DE}">
      <dgm:prSet/>
      <dgm:spPr/>
      <dgm:t>
        <a:bodyPr/>
        <a:lstStyle/>
        <a:p>
          <a:endParaRPr lang="ru-RU"/>
        </a:p>
      </dgm:t>
    </dgm:pt>
    <dgm:pt modelId="{48C4D2E1-A75C-4157-BF48-B1ABCD874ABC}" type="sibTrans" cxnId="{A7326D27-0A1D-4DB1-A16B-E46CF52E41DE}">
      <dgm:prSet/>
      <dgm:spPr/>
      <dgm:t>
        <a:bodyPr/>
        <a:lstStyle/>
        <a:p>
          <a:endParaRPr lang="ru-RU"/>
        </a:p>
      </dgm:t>
    </dgm:pt>
    <dgm:pt modelId="{63CD4A74-0631-4EB5-8D30-7A852C32E5C8}">
      <dgm:prSet/>
      <dgm:spPr/>
      <dgm:t>
        <a:bodyPr/>
        <a:lstStyle/>
        <a:p>
          <a:endParaRPr lang="ru-RU"/>
        </a:p>
      </dgm:t>
    </dgm:pt>
    <dgm:pt modelId="{105C51C7-A128-4FAE-BB4C-4D96D944BCD3}" type="parTrans" cxnId="{203B1C1D-7A7F-4B42-8718-48B807C4E960}">
      <dgm:prSet/>
      <dgm:spPr/>
      <dgm:t>
        <a:bodyPr/>
        <a:lstStyle/>
        <a:p>
          <a:endParaRPr lang="ru-RU"/>
        </a:p>
      </dgm:t>
    </dgm:pt>
    <dgm:pt modelId="{6430B282-7168-4A48-9B18-02B499BDF2ED}" type="sibTrans" cxnId="{203B1C1D-7A7F-4B42-8718-48B807C4E960}">
      <dgm:prSet/>
      <dgm:spPr/>
      <dgm:t>
        <a:bodyPr/>
        <a:lstStyle/>
        <a:p>
          <a:endParaRPr lang="ru-RU"/>
        </a:p>
      </dgm:t>
    </dgm:pt>
    <dgm:pt modelId="{287D74E3-0436-4A75-83C6-A61973AF856E}">
      <dgm:prSet/>
      <dgm:spPr/>
      <dgm:t>
        <a:bodyPr/>
        <a:lstStyle/>
        <a:p>
          <a:endParaRPr lang="ru-RU"/>
        </a:p>
      </dgm:t>
    </dgm:pt>
    <dgm:pt modelId="{21209BB1-BDC2-47F7-9386-90F2DA534139}" type="parTrans" cxnId="{149D63F1-C2EF-4547-B27E-925B2D8EDC5C}">
      <dgm:prSet/>
      <dgm:spPr/>
      <dgm:t>
        <a:bodyPr/>
        <a:lstStyle/>
        <a:p>
          <a:endParaRPr lang="ru-RU"/>
        </a:p>
      </dgm:t>
    </dgm:pt>
    <dgm:pt modelId="{16A288EF-188C-44E5-A504-9C5E78507445}" type="sibTrans" cxnId="{149D63F1-C2EF-4547-B27E-925B2D8EDC5C}">
      <dgm:prSet/>
      <dgm:spPr/>
      <dgm:t>
        <a:bodyPr/>
        <a:lstStyle/>
        <a:p>
          <a:endParaRPr lang="ru-RU"/>
        </a:p>
      </dgm:t>
    </dgm:pt>
    <dgm:pt modelId="{9E53B62E-0780-436E-B5B5-38BE8F3056A6}">
      <dgm:prSet/>
      <dgm:spPr/>
      <dgm:t>
        <a:bodyPr/>
        <a:lstStyle/>
        <a:p>
          <a:pPr rtl="0"/>
          <a:endParaRPr lang="ru-RU" b="0" i="0" baseline="0" dirty="0"/>
        </a:p>
      </dgm:t>
    </dgm:pt>
    <dgm:pt modelId="{5CEA26BD-70BC-4A06-8164-46CEF037C07C}" type="parTrans" cxnId="{56221126-20F5-4F29-B6DD-6D85FF2C81E0}">
      <dgm:prSet/>
      <dgm:spPr/>
      <dgm:t>
        <a:bodyPr/>
        <a:lstStyle/>
        <a:p>
          <a:endParaRPr lang="ru-RU"/>
        </a:p>
      </dgm:t>
    </dgm:pt>
    <dgm:pt modelId="{31956D71-EF61-459E-9D59-E0EA0C2D538D}" type="sibTrans" cxnId="{56221126-20F5-4F29-B6DD-6D85FF2C81E0}">
      <dgm:prSet/>
      <dgm:spPr/>
      <dgm:t>
        <a:bodyPr/>
        <a:lstStyle/>
        <a:p>
          <a:endParaRPr lang="ru-RU"/>
        </a:p>
      </dgm:t>
    </dgm:pt>
    <dgm:pt modelId="{2194661A-4A56-448E-8371-F21366433B5E}" type="pres">
      <dgm:prSet presAssocID="{0E888A4C-BB19-48D7-A19C-18086C0202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3E071-662B-4000-BC2B-BA54936CF0B7}" type="pres">
      <dgm:prSet presAssocID="{0E888A4C-BB19-48D7-A19C-18086C0202B1}" presName="dummyMaxCanvas" presStyleCnt="0">
        <dgm:presLayoutVars/>
      </dgm:prSet>
      <dgm:spPr/>
    </dgm:pt>
    <dgm:pt modelId="{5677BE51-6ACF-433D-9CF0-9E66D3B16D22}" type="pres">
      <dgm:prSet presAssocID="{0E888A4C-BB19-48D7-A19C-18086C0202B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A1BAB-4F28-446D-846E-45EEE719C07E}" type="pres">
      <dgm:prSet presAssocID="{0E888A4C-BB19-48D7-A19C-18086C0202B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763B9-6673-408D-B9D8-6112529B1A8D}" type="pres">
      <dgm:prSet presAssocID="{0E888A4C-BB19-48D7-A19C-18086C0202B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A96C2-124E-4570-8940-2B544D500135}" type="pres">
      <dgm:prSet presAssocID="{0E888A4C-BB19-48D7-A19C-18086C0202B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07130-4195-40A0-AABB-84837F365CD1}" type="pres">
      <dgm:prSet presAssocID="{0E888A4C-BB19-48D7-A19C-18086C0202B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7124C-A245-4240-BBEA-A141C93C675B}" type="pres">
      <dgm:prSet presAssocID="{0E888A4C-BB19-48D7-A19C-18086C0202B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A482D-5706-4180-96E3-A6FEB008B3AC}" type="pres">
      <dgm:prSet presAssocID="{0E888A4C-BB19-48D7-A19C-18086C0202B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5E03F-8A43-4F0F-A94C-D03907727A24}" type="pres">
      <dgm:prSet presAssocID="{0E888A4C-BB19-48D7-A19C-18086C0202B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9188A-8475-4D34-9B80-205D5BA49F56}" type="pres">
      <dgm:prSet presAssocID="{0E888A4C-BB19-48D7-A19C-18086C0202B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C92D2-D7F7-4B49-9B12-EF36BF073891}" type="pres">
      <dgm:prSet presAssocID="{0E888A4C-BB19-48D7-A19C-18086C0202B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8C798-6517-4953-AC69-F476F6302593}" type="pres">
      <dgm:prSet presAssocID="{0E888A4C-BB19-48D7-A19C-18086C0202B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7C95E-F63C-4EB2-B478-18A2C7347BFD}" type="pres">
      <dgm:prSet presAssocID="{0E888A4C-BB19-48D7-A19C-18086C0202B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1204A-EBF4-4CAF-AC6D-08A907C0E0F9}" type="pres">
      <dgm:prSet presAssocID="{0E888A4C-BB19-48D7-A19C-18086C0202B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4A602-79E5-40BF-8589-8E376120EEC8}" type="pres">
      <dgm:prSet presAssocID="{0E888A4C-BB19-48D7-A19C-18086C0202B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EE57C-42EB-43BB-A923-FB7592340ACC}" srcId="{0E888A4C-BB19-48D7-A19C-18086C0202B1}" destId="{6C29A0EC-A9EA-4D16-A7AC-DC74EE282033}" srcOrd="0" destOrd="0" parTransId="{D2DBDD49-2AA6-42AF-999B-327BBE161CC3}" sibTransId="{09F56650-B79E-45E3-A719-4B592E69F091}"/>
    <dgm:cxn modelId="{7C9F974C-E6F2-4C53-AB93-1E0715E2AB36}" srcId="{0E888A4C-BB19-48D7-A19C-18086C0202B1}" destId="{5F6AE02C-B022-4FF5-9CEF-E73F4CBC1625}" srcOrd="3" destOrd="0" parTransId="{6EB29D8A-5120-4F25-8865-EE65352A250B}" sibTransId="{ADD6AA9C-5FD4-4BE2-A52E-33DB66062A5A}"/>
    <dgm:cxn modelId="{C43F1B92-B050-4B2B-9044-271A08642188}" srcId="{0E888A4C-BB19-48D7-A19C-18086C0202B1}" destId="{3600689B-473F-40FB-ABBA-CA777C62A206}" srcOrd="7" destOrd="0" parTransId="{51CBC31F-3E29-45B9-9F22-B49DF839D0A9}" sibTransId="{E5493BD3-37E3-4CEA-9C2D-2A7B3730FB97}"/>
    <dgm:cxn modelId="{D93831EF-61E6-4DBD-B532-2428CDDD33DF}" type="presOf" srcId="{5F6AE02C-B022-4FF5-9CEF-E73F4CBC1625}" destId="{22D1204A-EBF4-4CAF-AC6D-08A907C0E0F9}" srcOrd="1" destOrd="0" presId="urn:microsoft.com/office/officeart/2005/8/layout/vProcess5"/>
    <dgm:cxn modelId="{702C7774-56B7-4AE8-84EC-16A735C3F345}" type="presOf" srcId="{6AD86BF3-D7BC-4671-9703-922ABF8DA1FE}" destId="{AA6A482D-5706-4180-96E3-A6FEB008B3AC}" srcOrd="0" destOrd="0" presId="urn:microsoft.com/office/officeart/2005/8/layout/vProcess5"/>
    <dgm:cxn modelId="{E54AA988-94BF-4D21-AC42-72088A6D91B2}" type="presOf" srcId="{8D75C042-B795-49F8-82B8-7DB269DABFDE}" destId="{E558C798-6517-4953-AC69-F476F6302593}" srcOrd="1" destOrd="0" presId="urn:microsoft.com/office/officeart/2005/8/layout/vProcess5"/>
    <dgm:cxn modelId="{BDE1AE24-655F-49A3-8038-36FB252B8122}" type="presOf" srcId="{8D75C042-B795-49F8-82B8-7DB269DABFDE}" destId="{9D1A1BAB-4F28-446D-846E-45EEE719C07E}" srcOrd="0" destOrd="0" presId="urn:microsoft.com/office/officeart/2005/8/layout/vProcess5"/>
    <dgm:cxn modelId="{15FEAE63-EF5D-4EEA-9E2F-0A54B522E5B0}" type="presOf" srcId="{BDDD23E4-9F0E-4DF8-838E-827C1B62AD36}" destId="{A025E03F-8A43-4F0F-A94C-D03907727A24}" srcOrd="0" destOrd="0" presId="urn:microsoft.com/office/officeart/2005/8/layout/vProcess5"/>
    <dgm:cxn modelId="{2B00AD80-3856-45B6-9399-25890C13C57D}" type="presOf" srcId="{3B326055-5475-43B0-BEFC-690760B39EAB}" destId="{B0E7C95E-F63C-4EB2-B478-18A2C7347BFD}" srcOrd="1" destOrd="0" presId="urn:microsoft.com/office/officeart/2005/8/layout/vProcess5"/>
    <dgm:cxn modelId="{4762C964-D49A-4754-B7D5-BF1E7B182553}" srcId="{0E888A4C-BB19-48D7-A19C-18086C0202B1}" destId="{3B326055-5475-43B0-BEFC-690760B39EAB}" srcOrd="2" destOrd="0" parTransId="{6012AC46-531C-440A-875A-E546C22B5158}" sibTransId="{BDDD23E4-9F0E-4DF8-838E-827C1B62AD36}"/>
    <dgm:cxn modelId="{FC12F181-C92B-4F1F-A9C8-5960875CABEA}" srcId="{0E888A4C-BB19-48D7-A19C-18086C0202B1}" destId="{29D42F9A-F759-4F03-A25F-B2EE5A152EA2}" srcOrd="4" destOrd="0" parTransId="{2D982FA0-3076-413C-8B8E-42737CA68D5F}" sibTransId="{AC4AA95C-FF0D-454A-A1BE-20FD404FF329}"/>
    <dgm:cxn modelId="{91222219-1B25-452D-9F66-C78FEA2C67E8}" srcId="{0E888A4C-BB19-48D7-A19C-18086C0202B1}" destId="{D0F08C30-A62C-4736-98D3-970ED07B8A45}" srcOrd="5" destOrd="0" parTransId="{69C2ABA6-4248-45EB-9386-4DED0E214A05}" sibTransId="{13946009-E2B6-463F-81B7-FFB50F9A2D44}"/>
    <dgm:cxn modelId="{1DC69903-A0C1-4703-83CE-A34367127D03}" type="presOf" srcId="{ADD6AA9C-5FD4-4BE2-A52E-33DB66062A5A}" destId="{2DA9188A-8475-4D34-9B80-205D5BA49F56}" srcOrd="0" destOrd="0" presId="urn:microsoft.com/office/officeart/2005/8/layout/vProcess5"/>
    <dgm:cxn modelId="{99CF9DBC-BF24-4B8E-A2CB-279932EFEDF9}" type="presOf" srcId="{6C29A0EC-A9EA-4D16-A7AC-DC74EE282033}" destId="{5677BE51-6ACF-433D-9CF0-9E66D3B16D22}" srcOrd="0" destOrd="0" presId="urn:microsoft.com/office/officeart/2005/8/layout/vProcess5"/>
    <dgm:cxn modelId="{CA24E417-51B4-4501-821D-E96727692A90}" srcId="{0E888A4C-BB19-48D7-A19C-18086C0202B1}" destId="{8D75C042-B795-49F8-82B8-7DB269DABFDE}" srcOrd="1" destOrd="0" parTransId="{049BE533-5572-4B09-A2EF-F95FB8523727}" sibTransId="{6AD86BF3-D7BC-4671-9703-922ABF8DA1FE}"/>
    <dgm:cxn modelId="{2A70A93F-1921-4152-8BE5-076491BB0897}" type="presOf" srcId="{0E888A4C-BB19-48D7-A19C-18086C0202B1}" destId="{2194661A-4A56-448E-8371-F21366433B5E}" srcOrd="0" destOrd="0" presId="urn:microsoft.com/office/officeart/2005/8/layout/vProcess5"/>
    <dgm:cxn modelId="{6390CD41-BA99-4C3B-AE18-701900D6A483}" type="presOf" srcId="{3B326055-5475-43B0-BEFC-690760B39EAB}" destId="{FBE763B9-6673-408D-B9D8-6112529B1A8D}" srcOrd="0" destOrd="0" presId="urn:microsoft.com/office/officeart/2005/8/layout/vProcess5"/>
    <dgm:cxn modelId="{CD4B4C2E-61EC-414C-8AFA-0DB3E74CBCFB}" type="presOf" srcId="{6C29A0EC-A9EA-4D16-A7AC-DC74EE282033}" destId="{316C92D2-D7F7-4B49-9B12-EF36BF073891}" srcOrd="1" destOrd="0" presId="urn:microsoft.com/office/officeart/2005/8/layout/vProcess5"/>
    <dgm:cxn modelId="{A7326D27-0A1D-4DB1-A16B-E46CF52E41DE}" srcId="{0E888A4C-BB19-48D7-A19C-18086C0202B1}" destId="{83F36D8D-3D47-4140-8DDB-CD2C2F4CBBB8}" srcOrd="8" destOrd="0" parTransId="{0FA9551B-AFDC-4394-BD8F-3CAEAE14CAEF}" sibTransId="{48C4D2E1-A75C-4157-BF48-B1ABCD874ABC}"/>
    <dgm:cxn modelId="{F49475AC-1A10-4D37-8296-EBBCAC1CC65D}" srcId="{0E888A4C-BB19-48D7-A19C-18086C0202B1}" destId="{7BF9F7F4-4489-4EA1-BD94-0A53F24A659B}" srcOrd="6" destOrd="0" parTransId="{7706E197-71D4-47C0-BBE4-5941D84A5A32}" sibTransId="{666658A1-4CC1-4707-9655-E79AC3596330}"/>
    <dgm:cxn modelId="{1EC1A89C-31D6-462A-9853-18D8F20CADDA}" type="presOf" srcId="{09F56650-B79E-45E3-A719-4B592E69F091}" destId="{EB97124C-A245-4240-BBEA-A141C93C675B}" srcOrd="0" destOrd="0" presId="urn:microsoft.com/office/officeart/2005/8/layout/vProcess5"/>
    <dgm:cxn modelId="{149D63F1-C2EF-4547-B27E-925B2D8EDC5C}" srcId="{0E888A4C-BB19-48D7-A19C-18086C0202B1}" destId="{287D74E3-0436-4A75-83C6-A61973AF856E}" srcOrd="10" destOrd="0" parTransId="{21209BB1-BDC2-47F7-9386-90F2DA534139}" sibTransId="{16A288EF-188C-44E5-A504-9C5E78507445}"/>
    <dgm:cxn modelId="{6D3995C4-BEB2-452B-9E55-934743E0E187}" type="presOf" srcId="{5F6AE02C-B022-4FF5-9CEF-E73F4CBC1625}" destId="{4C7A96C2-124E-4570-8940-2B544D500135}" srcOrd="0" destOrd="0" presId="urn:microsoft.com/office/officeart/2005/8/layout/vProcess5"/>
    <dgm:cxn modelId="{56221126-20F5-4F29-B6DD-6D85FF2C81E0}" srcId="{0E888A4C-BB19-48D7-A19C-18086C0202B1}" destId="{9E53B62E-0780-436E-B5B5-38BE8F3056A6}" srcOrd="11" destOrd="0" parTransId="{5CEA26BD-70BC-4A06-8164-46CEF037C07C}" sibTransId="{31956D71-EF61-459E-9D59-E0EA0C2D538D}"/>
    <dgm:cxn modelId="{423F3054-C7D9-4FAD-BE0C-9FF18B5BABAF}" type="presOf" srcId="{29D42F9A-F759-4F03-A25F-B2EE5A152EA2}" destId="{B5D07130-4195-40A0-AABB-84837F365CD1}" srcOrd="0" destOrd="0" presId="urn:microsoft.com/office/officeart/2005/8/layout/vProcess5"/>
    <dgm:cxn modelId="{203B1C1D-7A7F-4B42-8718-48B807C4E960}" srcId="{0E888A4C-BB19-48D7-A19C-18086C0202B1}" destId="{63CD4A74-0631-4EB5-8D30-7A852C32E5C8}" srcOrd="9" destOrd="0" parTransId="{105C51C7-A128-4FAE-BB4C-4D96D944BCD3}" sibTransId="{6430B282-7168-4A48-9B18-02B499BDF2ED}"/>
    <dgm:cxn modelId="{C6F8B393-5524-4BCF-AA23-1822B051F3D2}" type="presOf" srcId="{29D42F9A-F759-4F03-A25F-B2EE5A152EA2}" destId="{3F44A602-79E5-40BF-8589-8E376120EEC8}" srcOrd="1" destOrd="0" presId="urn:microsoft.com/office/officeart/2005/8/layout/vProcess5"/>
    <dgm:cxn modelId="{95D597F0-C8F3-4BB0-AADB-56AFC55D058C}" type="presParOf" srcId="{2194661A-4A56-448E-8371-F21366433B5E}" destId="{D4C3E071-662B-4000-BC2B-BA54936CF0B7}" srcOrd="0" destOrd="0" presId="urn:microsoft.com/office/officeart/2005/8/layout/vProcess5"/>
    <dgm:cxn modelId="{DE9A76E9-095E-4013-8427-DF9CCB4A18E4}" type="presParOf" srcId="{2194661A-4A56-448E-8371-F21366433B5E}" destId="{5677BE51-6ACF-433D-9CF0-9E66D3B16D22}" srcOrd="1" destOrd="0" presId="urn:microsoft.com/office/officeart/2005/8/layout/vProcess5"/>
    <dgm:cxn modelId="{3242A8C3-FED8-431D-A1A3-A1F1DD07C6DE}" type="presParOf" srcId="{2194661A-4A56-448E-8371-F21366433B5E}" destId="{9D1A1BAB-4F28-446D-846E-45EEE719C07E}" srcOrd="2" destOrd="0" presId="urn:microsoft.com/office/officeart/2005/8/layout/vProcess5"/>
    <dgm:cxn modelId="{CEF9504B-A7D3-4545-A038-9A12A17DAC09}" type="presParOf" srcId="{2194661A-4A56-448E-8371-F21366433B5E}" destId="{FBE763B9-6673-408D-B9D8-6112529B1A8D}" srcOrd="3" destOrd="0" presId="urn:microsoft.com/office/officeart/2005/8/layout/vProcess5"/>
    <dgm:cxn modelId="{ECD4E62F-D407-466C-88B8-22E3630626DE}" type="presParOf" srcId="{2194661A-4A56-448E-8371-F21366433B5E}" destId="{4C7A96C2-124E-4570-8940-2B544D500135}" srcOrd="4" destOrd="0" presId="urn:microsoft.com/office/officeart/2005/8/layout/vProcess5"/>
    <dgm:cxn modelId="{85EEEE75-2B83-4C5C-AE51-6AB22033A3E5}" type="presParOf" srcId="{2194661A-4A56-448E-8371-F21366433B5E}" destId="{B5D07130-4195-40A0-AABB-84837F365CD1}" srcOrd="5" destOrd="0" presId="urn:microsoft.com/office/officeart/2005/8/layout/vProcess5"/>
    <dgm:cxn modelId="{35EE3EB4-3448-4261-8253-B2BB49A1062D}" type="presParOf" srcId="{2194661A-4A56-448E-8371-F21366433B5E}" destId="{EB97124C-A245-4240-BBEA-A141C93C675B}" srcOrd="6" destOrd="0" presId="urn:microsoft.com/office/officeart/2005/8/layout/vProcess5"/>
    <dgm:cxn modelId="{E3B43F6A-C12A-47F4-928B-849FE2318214}" type="presParOf" srcId="{2194661A-4A56-448E-8371-F21366433B5E}" destId="{AA6A482D-5706-4180-96E3-A6FEB008B3AC}" srcOrd="7" destOrd="0" presId="urn:microsoft.com/office/officeart/2005/8/layout/vProcess5"/>
    <dgm:cxn modelId="{21A3F545-E2A9-4671-963E-0BF552603942}" type="presParOf" srcId="{2194661A-4A56-448E-8371-F21366433B5E}" destId="{A025E03F-8A43-4F0F-A94C-D03907727A24}" srcOrd="8" destOrd="0" presId="urn:microsoft.com/office/officeart/2005/8/layout/vProcess5"/>
    <dgm:cxn modelId="{EE9DDDBE-1EFD-4B96-9D8A-8607F07F19B0}" type="presParOf" srcId="{2194661A-4A56-448E-8371-F21366433B5E}" destId="{2DA9188A-8475-4D34-9B80-205D5BA49F56}" srcOrd="9" destOrd="0" presId="urn:microsoft.com/office/officeart/2005/8/layout/vProcess5"/>
    <dgm:cxn modelId="{B9B3B586-B1A7-43BB-9CF6-811780F059B4}" type="presParOf" srcId="{2194661A-4A56-448E-8371-F21366433B5E}" destId="{316C92D2-D7F7-4B49-9B12-EF36BF073891}" srcOrd="10" destOrd="0" presId="urn:microsoft.com/office/officeart/2005/8/layout/vProcess5"/>
    <dgm:cxn modelId="{5775EC6E-1289-4177-9F8C-B862C21293B3}" type="presParOf" srcId="{2194661A-4A56-448E-8371-F21366433B5E}" destId="{E558C798-6517-4953-AC69-F476F6302593}" srcOrd="11" destOrd="0" presId="urn:microsoft.com/office/officeart/2005/8/layout/vProcess5"/>
    <dgm:cxn modelId="{5EE9CCB6-805F-4EAA-91E0-D68BA19294FB}" type="presParOf" srcId="{2194661A-4A56-448E-8371-F21366433B5E}" destId="{B0E7C95E-F63C-4EB2-B478-18A2C7347BFD}" srcOrd="12" destOrd="0" presId="urn:microsoft.com/office/officeart/2005/8/layout/vProcess5"/>
    <dgm:cxn modelId="{AD5AE888-B007-4EB8-8378-D4E88D840731}" type="presParOf" srcId="{2194661A-4A56-448E-8371-F21366433B5E}" destId="{22D1204A-EBF4-4CAF-AC6D-08A907C0E0F9}" srcOrd="13" destOrd="0" presId="urn:microsoft.com/office/officeart/2005/8/layout/vProcess5"/>
    <dgm:cxn modelId="{026038E5-FB5A-4548-B3B6-E38B9FCF03E3}" type="presParOf" srcId="{2194661A-4A56-448E-8371-F21366433B5E}" destId="{3F44A602-79E5-40BF-8589-8E376120EEC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984FDF-CF08-4BEB-995B-C7E0C3E3AB66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0F8C65-13AF-4E78-9F8D-328E5060616F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Классификация предметов по картинкам </a:t>
          </a:r>
          <a:endParaRPr lang="ru-RU" sz="1200" b="0" i="0" baseline="0" dirty="0">
            <a:latin typeface="Comic Sans MS" pitchFamily="66" charset="0"/>
          </a:endParaRPr>
        </a:p>
      </dgm:t>
    </dgm:pt>
    <dgm:pt modelId="{3D76BD3F-E7F2-4920-82F3-1DF944322D7E}" type="parTrans" cxnId="{DDB18024-0AA7-42D5-8DD3-F8CB6294AFFD}">
      <dgm:prSet/>
      <dgm:spPr/>
      <dgm:t>
        <a:bodyPr/>
        <a:lstStyle/>
        <a:p>
          <a:endParaRPr lang="ru-RU"/>
        </a:p>
      </dgm:t>
    </dgm:pt>
    <dgm:pt modelId="{8AAB9273-6503-4ECE-A77F-32338ACBBA8F}" type="sibTrans" cxnId="{DDB18024-0AA7-42D5-8DD3-F8CB6294AFFD}">
      <dgm:prSet/>
      <dgm:spPr/>
      <dgm:t>
        <a:bodyPr/>
        <a:lstStyle/>
        <a:p>
          <a:endParaRPr lang="ru-RU"/>
        </a:p>
      </dgm:t>
    </dgm:pt>
    <dgm:pt modelId="{77D84972-4C7C-4978-AC27-D148A6EC3638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Игра «Назови отличия».</a:t>
          </a:r>
          <a:endParaRPr lang="ru-RU" sz="1200" b="0" i="0" baseline="0" dirty="0">
            <a:latin typeface="Comic Sans MS" pitchFamily="66" charset="0"/>
          </a:endParaRPr>
        </a:p>
      </dgm:t>
    </dgm:pt>
    <dgm:pt modelId="{4B5A2285-EA76-4E8A-B84B-3E4F75979CC0}" type="parTrans" cxnId="{AA084930-741D-4C11-A1E8-CE29F3DF941D}">
      <dgm:prSet/>
      <dgm:spPr/>
      <dgm:t>
        <a:bodyPr/>
        <a:lstStyle/>
        <a:p>
          <a:endParaRPr lang="ru-RU"/>
        </a:p>
      </dgm:t>
    </dgm:pt>
    <dgm:pt modelId="{5E4B98AB-7FD9-4B5D-8264-B91D34007CCC}" type="sibTrans" cxnId="{AA084930-741D-4C11-A1E8-CE29F3DF941D}">
      <dgm:prSet/>
      <dgm:spPr/>
      <dgm:t>
        <a:bodyPr/>
        <a:lstStyle/>
        <a:p>
          <a:endParaRPr lang="ru-RU"/>
        </a:p>
      </dgm:t>
    </dgm:pt>
    <dgm:pt modelId="{AD017566-AE9E-4176-92B7-3B2004E4099C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Один-много</a:t>
          </a:r>
          <a:endParaRPr lang="ru-RU" sz="1200" b="0" i="0" baseline="0" dirty="0">
            <a:latin typeface="Comic Sans MS" pitchFamily="66" charset="0"/>
          </a:endParaRPr>
        </a:p>
      </dgm:t>
    </dgm:pt>
    <dgm:pt modelId="{F97A554D-A4A9-4646-BE37-90F5A0E38150}" type="parTrans" cxnId="{1320FB8A-27F6-4533-80D0-F58278F6EEEF}">
      <dgm:prSet/>
      <dgm:spPr/>
      <dgm:t>
        <a:bodyPr/>
        <a:lstStyle/>
        <a:p>
          <a:endParaRPr lang="ru-RU"/>
        </a:p>
      </dgm:t>
    </dgm:pt>
    <dgm:pt modelId="{9E8D104C-82EB-4E2D-9DED-2A9D7CC96D5B}" type="sibTrans" cxnId="{1320FB8A-27F6-4533-80D0-F58278F6EEEF}">
      <dgm:prSet/>
      <dgm:spPr/>
      <dgm:t>
        <a:bodyPr/>
        <a:lstStyle/>
        <a:p>
          <a:endParaRPr lang="ru-RU"/>
        </a:p>
      </dgm:t>
    </dgm:pt>
    <dgm:pt modelId="{B48382B2-9172-4D0B-8282-CBD9C8B7E586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Назови ласково</a:t>
          </a:r>
          <a:endParaRPr lang="ru-RU" sz="1200" b="0" i="0" baseline="0" dirty="0">
            <a:latin typeface="Comic Sans MS" pitchFamily="66" charset="0"/>
          </a:endParaRPr>
        </a:p>
      </dgm:t>
    </dgm:pt>
    <dgm:pt modelId="{DB190625-ED99-4729-9592-C2359FB4E6C7}" type="parTrans" cxnId="{2BC750DA-1CE4-4169-92FA-EC0910CE9845}">
      <dgm:prSet/>
      <dgm:spPr/>
      <dgm:t>
        <a:bodyPr/>
        <a:lstStyle/>
        <a:p>
          <a:endParaRPr lang="ru-RU"/>
        </a:p>
      </dgm:t>
    </dgm:pt>
    <dgm:pt modelId="{8733E250-41D8-4F79-AD6A-03338A049363}" type="sibTrans" cxnId="{2BC750DA-1CE4-4169-92FA-EC0910CE9845}">
      <dgm:prSet/>
      <dgm:spPr/>
      <dgm:t>
        <a:bodyPr/>
        <a:lstStyle/>
        <a:p>
          <a:endParaRPr lang="ru-RU"/>
        </a:p>
      </dgm:t>
    </dgm:pt>
    <dgm:pt modelId="{EBE6566B-0C95-4326-AE8F-08D2EAE75CAC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Чего не хватает</a:t>
          </a:r>
          <a:endParaRPr lang="ru-RU" sz="1200" b="0" i="0" baseline="0" dirty="0">
            <a:latin typeface="Comic Sans MS" pitchFamily="66" charset="0"/>
          </a:endParaRPr>
        </a:p>
      </dgm:t>
    </dgm:pt>
    <dgm:pt modelId="{DA57F82D-5AA1-4A1A-A283-7662D5670621}" type="parTrans" cxnId="{891C5E04-EAED-47BB-96BD-45428F335879}">
      <dgm:prSet/>
      <dgm:spPr/>
      <dgm:t>
        <a:bodyPr/>
        <a:lstStyle/>
        <a:p>
          <a:endParaRPr lang="ru-RU"/>
        </a:p>
      </dgm:t>
    </dgm:pt>
    <dgm:pt modelId="{6D4A3C88-572A-4CC3-A84B-202B49552AEB}" type="sibTrans" cxnId="{891C5E04-EAED-47BB-96BD-45428F335879}">
      <dgm:prSet/>
      <dgm:spPr/>
      <dgm:t>
        <a:bodyPr/>
        <a:lstStyle/>
        <a:p>
          <a:endParaRPr lang="ru-RU"/>
        </a:p>
      </dgm:t>
    </dgm:pt>
    <dgm:pt modelId="{94AB5E2E-9A87-46F2-9ED9-92D735035FB9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«Чудесный мешочек» </a:t>
          </a:r>
          <a:endParaRPr lang="ru-RU" sz="1200" b="0" i="0" baseline="0" dirty="0">
            <a:latin typeface="Comic Sans MS" pitchFamily="66" charset="0"/>
          </a:endParaRPr>
        </a:p>
      </dgm:t>
    </dgm:pt>
    <dgm:pt modelId="{223C828C-5EE4-4149-B515-6EDCB6BB3EC9}" type="parTrans" cxnId="{30E3A17C-D159-4541-A8B7-4CEA121059FB}">
      <dgm:prSet/>
      <dgm:spPr/>
      <dgm:t>
        <a:bodyPr/>
        <a:lstStyle/>
        <a:p>
          <a:endParaRPr lang="ru-RU"/>
        </a:p>
      </dgm:t>
    </dgm:pt>
    <dgm:pt modelId="{D7905B0F-B370-4024-A232-0FB4B1240BD4}" type="sibTrans" cxnId="{30E3A17C-D159-4541-A8B7-4CEA121059FB}">
      <dgm:prSet/>
      <dgm:spPr/>
      <dgm:t>
        <a:bodyPr/>
        <a:lstStyle/>
        <a:p>
          <a:endParaRPr lang="ru-RU"/>
        </a:p>
      </dgm:t>
    </dgm:pt>
    <dgm:pt modelId="{F22597CF-8EE0-4D9A-8315-055E1DD73F6C}">
      <dgm:prSet custT="1"/>
      <dgm:spPr/>
      <dgm:t>
        <a:bodyPr/>
        <a:lstStyle/>
        <a:p>
          <a:pPr rtl="0"/>
          <a:r>
            <a:rPr lang="ru-RU" sz="1100" b="0" i="0" baseline="0" dirty="0" smtClean="0">
              <a:latin typeface="Comic Sans MS" pitchFamily="66" charset="0"/>
            </a:rPr>
            <a:t>«Кто как передвигается», «Кто как кричит».</a:t>
          </a:r>
          <a:endParaRPr lang="ru-RU" sz="1100" dirty="0">
            <a:latin typeface="Comic Sans MS" pitchFamily="66" charset="0"/>
          </a:endParaRPr>
        </a:p>
      </dgm:t>
    </dgm:pt>
    <dgm:pt modelId="{844CA26E-96F8-48AD-9B99-0BA74630A612}" type="parTrans" cxnId="{78E67524-DEDA-45CC-80FF-7D703A19F7B4}">
      <dgm:prSet/>
      <dgm:spPr/>
      <dgm:t>
        <a:bodyPr/>
        <a:lstStyle/>
        <a:p>
          <a:endParaRPr lang="ru-RU"/>
        </a:p>
      </dgm:t>
    </dgm:pt>
    <dgm:pt modelId="{BBAF6074-B01A-4654-8047-53F9692C09AC}" type="sibTrans" cxnId="{78E67524-DEDA-45CC-80FF-7D703A19F7B4}">
      <dgm:prSet/>
      <dgm:spPr/>
      <dgm:t>
        <a:bodyPr/>
        <a:lstStyle/>
        <a:p>
          <a:endParaRPr lang="ru-RU"/>
        </a:p>
      </dgm:t>
    </dgm:pt>
    <dgm:pt modelId="{12307BCF-81C3-40BA-95FF-5C5FD45DFB6D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Назови детёнышей.</a:t>
          </a:r>
          <a:endParaRPr lang="ru-RU" sz="1200" b="0" i="0" baseline="0" dirty="0">
            <a:latin typeface="Comic Sans MS" pitchFamily="66" charset="0"/>
          </a:endParaRPr>
        </a:p>
      </dgm:t>
    </dgm:pt>
    <dgm:pt modelId="{C198E04D-D5E0-4BF9-94FB-B05B0B189A6C}" type="parTrans" cxnId="{2748FE0C-22F1-4F4A-A6DD-AE96115CCB71}">
      <dgm:prSet/>
      <dgm:spPr/>
      <dgm:t>
        <a:bodyPr/>
        <a:lstStyle/>
        <a:p>
          <a:endParaRPr lang="ru-RU"/>
        </a:p>
      </dgm:t>
    </dgm:pt>
    <dgm:pt modelId="{DB390071-91C4-4F87-A644-BD8527E2CDBD}" type="sibTrans" cxnId="{2748FE0C-22F1-4F4A-A6DD-AE96115CCB71}">
      <dgm:prSet/>
      <dgm:spPr/>
      <dgm:t>
        <a:bodyPr/>
        <a:lstStyle/>
        <a:p>
          <a:endParaRPr lang="ru-RU"/>
        </a:p>
      </dgm:t>
    </dgm:pt>
    <dgm:pt modelId="{289EBD90-4E50-4DBD-A0F0-34DB980FEFB7}">
      <dgm:prSet custT="1"/>
      <dgm:spPr/>
      <dgm:t>
        <a:bodyPr/>
        <a:lstStyle/>
        <a:p>
          <a:pPr rtl="0"/>
          <a:r>
            <a:rPr lang="ru-RU" sz="1100" b="0" i="0" baseline="0" dirty="0" smtClean="0">
              <a:latin typeface="Comic Sans MS" pitchFamily="66" charset="0"/>
            </a:rPr>
            <a:t>Что бывает зимой, летом, весной, осенью.</a:t>
          </a:r>
          <a:endParaRPr lang="ru-RU" sz="1100" b="0" i="0" baseline="0" dirty="0">
            <a:latin typeface="Comic Sans MS" pitchFamily="66" charset="0"/>
          </a:endParaRPr>
        </a:p>
      </dgm:t>
    </dgm:pt>
    <dgm:pt modelId="{67C8D190-3206-4E31-980D-96526AE9B864}" type="parTrans" cxnId="{3FD5A928-C398-49CC-9236-426E9D759319}">
      <dgm:prSet/>
      <dgm:spPr/>
      <dgm:t>
        <a:bodyPr/>
        <a:lstStyle/>
        <a:p>
          <a:endParaRPr lang="ru-RU"/>
        </a:p>
      </dgm:t>
    </dgm:pt>
    <dgm:pt modelId="{6CCC1ACE-65DB-4A0D-AF0D-D210EE7ED907}" type="sibTrans" cxnId="{3FD5A928-C398-49CC-9236-426E9D759319}">
      <dgm:prSet/>
      <dgm:spPr/>
      <dgm:t>
        <a:bodyPr/>
        <a:lstStyle/>
        <a:p>
          <a:endParaRPr lang="ru-RU"/>
        </a:p>
      </dgm:t>
    </dgm:pt>
    <dgm:pt modelId="{4E87E351-84EE-4EC6-BFCF-A02B16D55EBE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Кто что умеет делать. </a:t>
          </a:r>
          <a:endParaRPr lang="ru-RU" sz="1200" b="0" i="0" baseline="0" dirty="0">
            <a:latin typeface="Comic Sans MS" pitchFamily="66" charset="0"/>
          </a:endParaRPr>
        </a:p>
      </dgm:t>
    </dgm:pt>
    <dgm:pt modelId="{714994C4-5D20-4614-9BD5-D117AE819079}" type="parTrans" cxnId="{9E51042E-EEE6-4460-BEF6-B7DE4ECBDC4D}">
      <dgm:prSet/>
      <dgm:spPr/>
      <dgm:t>
        <a:bodyPr/>
        <a:lstStyle/>
        <a:p>
          <a:endParaRPr lang="ru-RU"/>
        </a:p>
      </dgm:t>
    </dgm:pt>
    <dgm:pt modelId="{11E20FBE-DF57-4F25-B8E4-F5FD8BE6E433}" type="sibTrans" cxnId="{9E51042E-EEE6-4460-BEF6-B7DE4ECBDC4D}">
      <dgm:prSet/>
      <dgm:spPr/>
      <dgm:t>
        <a:bodyPr/>
        <a:lstStyle/>
        <a:p>
          <a:endParaRPr lang="ru-RU"/>
        </a:p>
      </dgm:t>
    </dgm:pt>
    <dgm:pt modelId="{F16020C5-635A-489A-94C0-45866059EBA9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Найди лишний предмет.</a:t>
          </a:r>
          <a:endParaRPr lang="ru-RU" sz="1200" b="0" i="0" baseline="0" dirty="0">
            <a:latin typeface="Comic Sans MS" pitchFamily="66" charset="0"/>
          </a:endParaRPr>
        </a:p>
      </dgm:t>
    </dgm:pt>
    <dgm:pt modelId="{9505B849-0BCD-43FE-A681-67C09AA578A0}" type="parTrans" cxnId="{AFFA8A45-845C-4610-A93B-D0FD9C80A4CD}">
      <dgm:prSet/>
      <dgm:spPr/>
      <dgm:t>
        <a:bodyPr/>
        <a:lstStyle/>
        <a:p>
          <a:endParaRPr lang="ru-RU"/>
        </a:p>
      </dgm:t>
    </dgm:pt>
    <dgm:pt modelId="{8D60D7AC-245A-467A-9268-DC13E990B929}" type="sibTrans" cxnId="{AFFA8A45-845C-4610-A93B-D0FD9C80A4CD}">
      <dgm:prSet/>
      <dgm:spPr/>
      <dgm:t>
        <a:bodyPr/>
        <a:lstStyle/>
        <a:p>
          <a:endParaRPr lang="ru-RU"/>
        </a:p>
      </dgm:t>
    </dgm:pt>
    <dgm:pt modelId="{EE0998ED-341A-4490-BA19-FB7C6D3B3722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Назови части</a:t>
          </a:r>
          <a:endParaRPr lang="ru-RU" sz="1200" b="0" i="0" baseline="0" dirty="0">
            <a:latin typeface="Comic Sans MS" pitchFamily="66" charset="0"/>
          </a:endParaRPr>
        </a:p>
      </dgm:t>
    </dgm:pt>
    <dgm:pt modelId="{CF0AF364-AA65-465B-9863-F29D7249D85A}" type="parTrans" cxnId="{7A393AB5-936D-4E81-8494-76891E89A7A0}">
      <dgm:prSet/>
      <dgm:spPr/>
      <dgm:t>
        <a:bodyPr/>
        <a:lstStyle/>
        <a:p>
          <a:endParaRPr lang="ru-RU"/>
        </a:p>
      </dgm:t>
    </dgm:pt>
    <dgm:pt modelId="{705892F6-0159-44A1-B374-B394D7360A0A}" type="sibTrans" cxnId="{7A393AB5-936D-4E81-8494-76891E89A7A0}">
      <dgm:prSet/>
      <dgm:spPr/>
      <dgm:t>
        <a:bodyPr/>
        <a:lstStyle/>
        <a:p>
          <a:endParaRPr lang="ru-RU"/>
        </a:p>
      </dgm:t>
    </dgm:pt>
    <dgm:pt modelId="{7C13C79B-6D6C-48FB-969C-D24C25CE5FE1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Скажи наоборот</a:t>
          </a:r>
          <a:endParaRPr lang="ru-RU" sz="1200" b="0" i="0" baseline="0" dirty="0">
            <a:latin typeface="Comic Sans MS" pitchFamily="66" charset="0"/>
          </a:endParaRPr>
        </a:p>
      </dgm:t>
    </dgm:pt>
    <dgm:pt modelId="{44100904-EA6D-4CE9-829A-9112A2E8A506}" type="parTrans" cxnId="{73587812-1E19-4FC4-9E05-A804FAD48BAD}">
      <dgm:prSet/>
      <dgm:spPr/>
      <dgm:t>
        <a:bodyPr/>
        <a:lstStyle/>
        <a:p>
          <a:endParaRPr lang="ru-RU"/>
        </a:p>
      </dgm:t>
    </dgm:pt>
    <dgm:pt modelId="{0D2439C3-22A6-4603-BAA0-A29C373CB2B3}" type="sibTrans" cxnId="{73587812-1E19-4FC4-9E05-A804FAD48BAD}">
      <dgm:prSet/>
      <dgm:spPr/>
      <dgm:t>
        <a:bodyPr/>
        <a:lstStyle/>
        <a:p>
          <a:endParaRPr lang="ru-RU"/>
        </a:p>
      </dgm:t>
    </dgm:pt>
    <dgm:pt modelId="{99FBDEB1-4932-4193-9DAE-706B69376058}">
      <dgm:prSet custT="1"/>
      <dgm:spPr/>
      <dgm:t>
        <a:bodyPr/>
        <a:lstStyle/>
        <a:p>
          <a:pPr rtl="0"/>
          <a:r>
            <a:rPr lang="ru-RU" sz="1200" b="0" i="0" baseline="0" dirty="0" smtClean="0">
              <a:latin typeface="Comic Sans MS" pitchFamily="66" charset="0"/>
            </a:rPr>
            <a:t>Найди слова-приятели</a:t>
          </a:r>
          <a:endParaRPr lang="ru-RU" sz="1200" b="0" i="0" baseline="0" dirty="0">
            <a:latin typeface="Comic Sans MS" pitchFamily="66" charset="0"/>
          </a:endParaRPr>
        </a:p>
      </dgm:t>
    </dgm:pt>
    <dgm:pt modelId="{3B9B1BAC-FA23-4385-BDA3-1128AE718AB9}" type="parTrans" cxnId="{8AF2341C-799A-4CDB-8892-7B2202786FC1}">
      <dgm:prSet/>
      <dgm:spPr/>
      <dgm:t>
        <a:bodyPr/>
        <a:lstStyle/>
        <a:p>
          <a:endParaRPr lang="ru-RU"/>
        </a:p>
      </dgm:t>
    </dgm:pt>
    <dgm:pt modelId="{4A1B011B-1557-4992-A589-6DCBB2D850B3}" type="sibTrans" cxnId="{8AF2341C-799A-4CDB-8892-7B2202786FC1}">
      <dgm:prSet/>
      <dgm:spPr/>
      <dgm:t>
        <a:bodyPr/>
        <a:lstStyle/>
        <a:p>
          <a:endParaRPr lang="ru-RU"/>
        </a:p>
      </dgm:t>
    </dgm:pt>
    <dgm:pt modelId="{1A5A6CC0-8DEE-4B42-B4A8-B7912512023E}" type="pres">
      <dgm:prSet presAssocID="{89984FDF-CF08-4BEB-995B-C7E0C3E3AB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E2A2564-604B-44E7-BF40-63618C602378}" type="pres">
      <dgm:prSet presAssocID="{89984FDF-CF08-4BEB-995B-C7E0C3E3AB66}" presName="pyramid" presStyleLbl="node1" presStyleIdx="0" presStyleCnt="1" custLinFactNeighborX="-33187" custLinFactNeighborY="632"/>
      <dgm:spPr>
        <a:solidFill>
          <a:srgbClr val="FF0000"/>
        </a:solidFill>
      </dgm:spPr>
    </dgm:pt>
    <dgm:pt modelId="{28E0FB88-107C-4AA5-B1D0-169EE7C2F6B7}" type="pres">
      <dgm:prSet presAssocID="{89984FDF-CF08-4BEB-995B-C7E0C3E3AB66}" presName="theList" presStyleCnt="0"/>
      <dgm:spPr/>
    </dgm:pt>
    <dgm:pt modelId="{60FDF338-1E7A-4F30-BEC5-242DF5A4C2FC}" type="pres">
      <dgm:prSet presAssocID="{BF0F8C65-13AF-4E78-9F8D-328E5060616F}" presName="aNode" presStyleLbl="fgAcc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3C49D-600D-47C1-B873-223C5524B935}" type="pres">
      <dgm:prSet presAssocID="{BF0F8C65-13AF-4E78-9F8D-328E5060616F}" presName="aSpace" presStyleCnt="0"/>
      <dgm:spPr/>
    </dgm:pt>
    <dgm:pt modelId="{B4394399-8663-4544-8D7C-38699FC42D12}" type="pres">
      <dgm:prSet presAssocID="{77D84972-4C7C-4978-AC27-D148A6EC3638}" presName="aNode" presStyleLbl="fgAcc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50E20-1FF5-4288-ADC9-6CF3475BAFBE}" type="pres">
      <dgm:prSet presAssocID="{77D84972-4C7C-4978-AC27-D148A6EC3638}" presName="aSpace" presStyleCnt="0"/>
      <dgm:spPr/>
    </dgm:pt>
    <dgm:pt modelId="{697EB919-A853-4597-B28F-B62714F8D912}" type="pres">
      <dgm:prSet presAssocID="{AD017566-AE9E-4176-92B7-3B2004E4099C}" presName="aNode" presStyleLbl="fgAcc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AD33C-82A0-4C6F-8F2B-7CC790C85ABB}" type="pres">
      <dgm:prSet presAssocID="{AD017566-AE9E-4176-92B7-3B2004E4099C}" presName="aSpace" presStyleCnt="0"/>
      <dgm:spPr/>
    </dgm:pt>
    <dgm:pt modelId="{46C70D57-7629-4CD9-B005-8FDDF55596B7}" type="pres">
      <dgm:prSet presAssocID="{B48382B2-9172-4D0B-8282-CBD9C8B7E586}" presName="aNode" presStyleLbl="fgAcc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3A82B-E343-4F68-9885-1711073F486F}" type="pres">
      <dgm:prSet presAssocID="{B48382B2-9172-4D0B-8282-CBD9C8B7E586}" presName="aSpace" presStyleCnt="0"/>
      <dgm:spPr/>
    </dgm:pt>
    <dgm:pt modelId="{C4DD5FA9-F374-437F-A72C-4FDF35325F00}" type="pres">
      <dgm:prSet presAssocID="{EBE6566B-0C95-4326-AE8F-08D2EAE75CAC}" presName="aNode" presStyleLbl="fgAcc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0EDD2-7FB3-49F1-BFD8-AD4B450238AE}" type="pres">
      <dgm:prSet presAssocID="{EBE6566B-0C95-4326-AE8F-08D2EAE75CAC}" presName="aSpace" presStyleCnt="0"/>
      <dgm:spPr/>
    </dgm:pt>
    <dgm:pt modelId="{3A853D91-4997-420D-935F-EE77682F3593}" type="pres">
      <dgm:prSet presAssocID="{94AB5E2E-9A87-46F2-9ED9-92D735035FB9}" presName="aNode" presStyleLbl="fgAcc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FEABC-A366-4BC0-9700-69626FC818D1}" type="pres">
      <dgm:prSet presAssocID="{94AB5E2E-9A87-46F2-9ED9-92D735035FB9}" presName="aSpace" presStyleCnt="0"/>
      <dgm:spPr/>
    </dgm:pt>
    <dgm:pt modelId="{DEF4EA0E-2FE4-46BE-B9E1-A2A38A070CBA}" type="pres">
      <dgm:prSet presAssocID="{F22597CF-8EE0-4D9A-8315-055E1DD73F6C}" presName="aNode" presStyleLbl="fgAcc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61E4F-C794-41C8-A15B-6C5538256D5A}" type="pres">
      <dgm:prSet presAssocID="{F22597CF-8EE0-4D9A-8315-055E1DD73F6C}" presName="aSpace" presStyleCnt="0"/>
      <dgm:spPr/>
    </dgm:pt>
    <dgm:pt modelId="{82C097A8-957E-4496-B722-9A8283571706}" type="pres">
      <dgm:prSet presAssocID="{12307BCF-81C3-40BA-95FF-5C5FD45DFB6D}" presName="aNode" presStyleLbl="fgAcc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F0764-5A9B-440C-8968-B486AFEF1739}" type="pres">
      <dgm:prSet presAssocID="{12307BCF-81C3-40BA-95FF-5C5FD45DFB6D}" presName="aSpace" presStyleCnt="0"/>
      <dgm:spPr/>
    </dgm:pt>
    <dgm:pt modelId="{F879A143-AEF5-4CE6-BA5A-F0A31F994045}" type="pres">
      <dgm:prSet presAssocID="{289EBD90-4E50-4DBD-A0F0-34DB980FEFB7}" presName="aNode" presStyleLbl="fgAcc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A244C-5CC9-4FCC-A09D-44DA3DD7D3E3}" type="pres">
      <dgm:prSet presAssocID="{289EBD90-4E50-4DBD-A0F0-34DB980FEFB7}" presName="aSpace" presStyleCnt="0"/>
      <dgm:spPr/>
    </dgm:pt>
    <dgm:pt modelId="{881934A0-377F-4A45-A7F0-B68EB82BC365}" type="pres">
      <dgm:prSet presAssocID="{4E87E351-84EE-4EC6-BFCF-A02B16D55EBE}" presName="aNode" presStyleLbl="fgAcc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E991B-9EC6-4E61-9C83-9D764AC3FE25}" type="pres">
      <dgm:prSet presAssocID="{4E87E351-84EE-4EC6-BFCF-A02B16D55EBE}" presName="aSpace" presStyleCnt="0"/>
      <dgm:spPr/>
    </dgm:pt>
    <dgm:pt modelId="{AD4BBB7B-A079-45D2-9E34-D8A25D7CD647}" type="pres">
      <dgm:prSet presAssocID="{F16020C5-635A-489A-94C0-45866059EBA9}" presName="aNode" presStyleLbl="fgAcc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D338-6A66-4780-AB4F-C4BF7050C197}" type="pres">
      <dgm:prSet presAssocID="{F16020C5-635A-489A-94C0-45866059EBA9}" presName="aSpace" presStyleCnt="0"/>
      <dgm:spPr/>
    </dgm:pt>
    <dgm:pt modelId="{554E0A48-6A4E-4DF0-BECE-DCF071F3614E}" type="pres">
      <dgm:prSet presAssocID="{EE0998ED-341A-4490-BA19-FB7C6D3B3722}" presName="aNode" presStyleLbl="fgAcc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1221D-8780-4A90-A776-F6E41217DAF7}" type="pres">
      <dgm:prSet presAssocID="{EE0998ED-341A-4490-BA19-FB7C6D3B3722}" presName="aSpace" presStyleCnt="0"/>
      <dgm:spPr/>
    </dgm:pt>
    <dgm:pt modelId="{4BB908F2-2639-4CF7-821E-6B9F733802FF}" type="pres">
      <dgm:prSet presAssocID="{7C13C79B-6D6C-48FB-969C-D24C25CE5FE1}" presName="aNode" presStyleLbl="fgAcc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63C29-0074-4B1F-A869-5606D32437E9}" type="pres">
      <dgm:prSet presAssocID="{7C13C79B-6D6C-48FB-969C-D24C25CE5FE1}" presName="aSpace" presStyleCnt="0"/>
      <dgm:spPr/>
    </dgm:pt>
    <dgm:pt modelId="{2D64BBB7-6E2C-4F37-80AC-D611A8D700A6}" type="pres">
      <dgm:prSet presAssocID="{99FBDEB1-4932-4193-9DAE-706B69376058}" presName="aNode" presStyleLbl="fgAcc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219F9-C1C5-41A9-A09A-535B312DC323}" type="pres">
      <dgm:prSet presAssocID="{99FBDEB1-4932-4193-9DAE-706B69376058}" presName="aSpace" presStyleCnt="0"/>
      <dgm:spPr/>
    </dgm:pt>
  </dgm:ptLst>
  <dgm:cxnLst>
    <dgm:cxn modelId="{52C70F7D-AFA0-4572-913A-A76322877718}" type="presOf" srcId="{F16020C5-635A-489A-94C0-45866059EBA9}" destId="{AD4BBB7B-A079-45D2-9E34-D8A25D7CD647}" srcOrd="0" destOrd="0" presId="urn:microsoft.com/office/officeart/2005/8/layout/pyramid2"/>
    <dgm:cxn modelId="{9E51042E-EEE6-4460-BEF6-B7DE4ECBDC4D}" srcId="{89984FDF-CF08-4BEB-995B-C7E0C3E3AB66}" destId="{4E87E351-84EE-4EC6-BFCF-A02B16D55EBE}" srcOrd="9" destOrd="0" parTransId="{714994C4-5D20-4614-9BD5-D117AE819079}" sibTransId="{11E20FBE-DF57-4F25-B8E4-F5FD8BE6E433}"/>
    <dgm:cxn modelId="{891C5E04-EAED-47BB-96BD-45428F335879}" srcId="{89984FDF-CF08-4BEB-995B-C7E0C3E3AB66}" destId="{EBE6566B-0C95-4326-AE8F-08D2EAE75CAC}" srcOrd="4" destOrd="0" parTransId="{DA57F82D-5AA1-4A1A-A283-7662D5670621}" sibTransId="{6D4A3C88-572A-4CC3-A84B-202B49552AEB}"/>
    <dgm:cxn modelId="{EDA5DB22-6290-4A3C-9554-1A6BE0A302EE}" type="presOf" srcId="{AD017566-AE9E-4176-92B7-3B2004E4099C}" destId="{697EB919-A853-4597-B28F-B62714F8D912}" srcOrd="0" destOrd="0" presId="urn:microsoft.com/office/officeart/2005/8/layout/pyramid2"/>
    <dgm:cxn modelId="{DDB18024-0AA7-42D5-8DD3-F8CB6294AFFD}" srcId="{89984FDF-CF08-4BEB-995B-C7E0C3E3AB66}" destId="{BF0F8C65-13AF-4E78-9F8D-328E5060616F}" srcOrd="0" destOrd="0" parTransId="{3D76BD3F-E7F2-4920-82F3-1DF944322D7E}" sibTransId="{8AAB9273-6503-4ECE-A77F-32338ACBBA8F}"/>
    <dgm:cxn modelId="{C2ED9EDA-7489-4341-A027-94D7504A5562}" type="presOf" srcId="{B48382B2-9172-4D0B-8282-CBD9C8B7E586}" destId="{46C70D57-7629-4CD9-B005-8FDDF55596B7}" srcOrd="0" destOrd="0" presId="urn:microsoft.com/office/officeart/2005/8/layout/pyramid2"/>
    <dgm:cxn modelId="{30E3A17C-D159-4541-A8B7-4CEA121059FB}" srcId="{89984FDF-CF08-4BEB-995B-C7E0C3E3AB66}" destId="{94AB5E2E-9A87-46F2-9ED9-92D735035FB9}" srcOrd="5" destOrd="0" parTransId="{223C828C-5EE4-4149-B515-6EDCB6BB3EC9}" sibTransId="{D7905B0F-B370-4024-A232-0FB4B1240BD4}"/>
    <dgm:cxn modelId="{A95B84C0-1547-4B12-A993-72B26336405D}" type="presOf" srcId="{12307BCF-81C3-40BA-95FF-5C5FD45DFB6D}" destId="{82C097A8-957E-4496-B722-9A8283571706}" srcOrd="0" destOrd="0" presId="urn:microsoft.com/office/officeart/2005/8/layout/pyramid2"/>
    <dgm:cxn modelId="{318AF85A-2B9A-46AF-9591-563A4DDEB06D}" type="presOf" srcId="{94AB5E2E-9A87-46F2-9ED9-92D735035FB9}" destId="{3A853D91-4997-420D-935F-EE77682F3593}" srcOrd="0" destOrd="0" presId="urn:microsoft.com/office/officeart/2005/8/layout/pyramid2"/>
    <dgm:cxn modelId="{DEBCDC91-8E57-49AB-AD2E-1F891471C7D4}" type="presOf" srcId="{77D84972-4C7C-4978-AC27-D148A6EC3638}" destId="{B4394399-8663-4544-8D7C-38699FC42D12}" srcOrd="0" destOrd="0" presId="urn:microsoft.com/office/officeart/2005/8/layout/pyramid2"/>
    <dgm:cxn modelId="{32654CF6-6976-423A-9482-1DC7A7F8CC95}" type="presOf" srcId="{EE0998ED-341A-4490-BA19-FB7C6D3B3722}" destId="{554E0A48-6A4E-4DF0-BECE-DCF071F3614E}" srcOrd="0" destOrd="0" presId="urn:microsoft.com/office/officeart/2005/8/layout/pyramid2"/>
    <dgm:cxn modelId="{8C5866F2-F19C-4A6F-9908-26FEB991FF70}" type="presOf" srcId="{289EBD90-4E50-4DBD-A0F0-34DB980FEFB7}" destId="{F879A143-AEF5-4CE6-BA5A-F0A31F994045}" srcOrd="0" destOrd="0" presId="urn:microsoft.com/office/officeart/2005/8/layout/pyramid2"/>
    <dgm:cxn modelId="{0CA4DEB8-CA15-4AC3-A0DD-7B35A54B28C8}" type="presOf" srcId="{EBE6566B-0C95-4326-AE8F-08D2EAE75CAC}" destId="{C4DD5FA9-F374-437F-A72C-4FDF35325F00}" srcOrd="0" destOrd="0" presId="urn:microsoft.com/office/officeart/2005/8/layout/pyramid2"/>
    <dgm:cxn modelId="{3FD5A928-C398-49CC-9236-426E9D759319}" srcId="{89984FDF-CF08-4BEB-995B-C7E0C3E3AB66}" destId="{289EBD90-4E50-4DBD-A0F0-34DB980FEFB7}" srcOrd="8" destOrd="0" parTransId="{67C8D190-3206-4E31-980D-96526AE9B864}" sibTransId="{6CCC1ACE-65DB-4A0D-AF0D-D210EE7ED907}"/>
    <dgm:cxn modelId="{836DCDFB-67E0-4A0F-8F95-17BC59D8AA76}" type="presOf" srcId="{89984FDF-CF08-4BEB-995B-C7E0C3E3AB66}" destId="{1A5A6CC0-8DEE-4B42-B4A8-B7912512023E}" srcOrd="0" destOrd="0" presId="urn:microsoft.com/office/officeart/2005/8/layout/pyramid2"/>
    <dgm:cxn modelId="{E6F32577-6E63-4F36-8E35-71C51DF3526C}" type="presOf" srcId="{F22597CF-8EE0-4D9A-8315-055E1DD73F6C}" destId="{DEF4EA0E-2FE4-46BE-B9E1-A2A38A070CBA}" srcOrd="0" destOrd="0" presId="urn:microsoft.com/office/officeart/2005/8/layout/pyramid2"/>
    <dgm:cxn modelId="{2BC750DA-1CE4-4169-92FA-EC0910CE9845}" srcId="{89984FDF-CF08-4BEB-995B-C7E0C3E3AB66}" destId="{B48382B2-9172-4D0B-8282-CBD9C8B7E586}" srcOrd="3" destOrd="0" parTransId="{DB190625-ED99-4729-9592-C2359FB4E6C7}" sibTransId="{8733E250-41D8-4F79-AD6A-03338A049363}"/>
    <dgm:cxn modelId="{1C173A11-CD62-4B66-B4F5-958678C249DE}" type="presOf" srcId="{4E87E351-84EE-4EC6-BFCF-A02B16D55EBE}" destId="{881934A0-377F-4A45-A7F0-B68EB82BC365}" srcOrd="0" destOrd="0" presId="urn:microsoft.com/office/officeart/2005/8/layout/pyramid2"/>
    <dgm:cxn modelId="{7A393AB5-936D-4E81-8494-76891E89A7A0}" srcId="{89984FDF-CF08-4BEB-995B-C7E0C3E3AB66}" destId="{EE0998ED-341A-4490-BA19-FB7C6D3B3722}" srcOrd="11" destOrd="0" parTransId="{CF0AF364-AA65-465B-9863-F29D7249D85A}" sibTransId="{705892F6-0159-44A1-B374-B394D7360A0A}"/>
    <dgm:cxn modelId="{2748FE0C-22F1-4F4A-A6DD-AE96115CCB71}" srcId="{89984FDF-CF08-4BEB-995B-C7E0C3E3AB66}" destId="{12307BCF-81C3-40BA-95FF-5C5FD45DFB6D}" srcOrd="7" destOrd="0" parTransId="{C198E04D-D5E0-4BF9-94FB-B05B0B189A6C}" sibTransId="{DB390071-91C4-4F87-A644-BD8527E2CDBD}"/>
    <dgm:cxn modelId="{AC93E63A-F095-4E72-8B6A-4091AF3DC9EB}" type="presOf" srcId="{BF0F8C65-13AF-4E78-9F8D-328E5060616F}" destId="{60FDF338-1E7A-4F30-BEC5-242DF5A4C2FC}" srcOrd="0" destOrd="0" presId="urn:microsoft.com/office/officeart/2005/8/layout/pyramid2"/>
    <dgm:cxn modelId="{DBC45B3D-5E1F-46CC-A8C4-C47C0D6EC713}" type="presOf" srcId="{7C13C79B-6D6C-48FB-969C-D24C25CE5FE1}" destId="{4BB908F2-2639-4CF7-821E-6B9F733802FF}" srcOrd="0" destOrd="0" presId="urn:microsoft.com/office/officeart/2005/8/layout/pyramid2"/>
    <dgm:cxn modelId="{1320FB8A-27F6-4533-80D0-F58278F6EEEF}" srcId="{89984FDF-CF08-4BEB-995B-C7E0C3E3AB66}" destId="{AD017566-AE9E-4176-92B7-3B2004E4099C}" srcOrd="2" destOrd="0" parTransId="{F97A554D-A4A9-4646-BE37-90F5A0E38150}" sibTransId="{9E8D104C-82EB-4E2D-9DED-2A9D7CC96D5B}"/>
    <dgm:cxn modelId="{AA084930-741D-4C11-A1E8-CE29F3DF941D}" srcId="{89984FDF-CF08-4BEB-995B-C7E0C3E3AB66}" destId="{77D84972-4C7C-4978-AC27-D148A6EC3638}" srcOrd="1" destOrd="0" parTransId="{4B5A2285-EA76-4E8A-B84B-3E4F75979CC0}" sibTransId="{5E4B98AB-7FD9-4B5D-8264-B91D34007CCC}"/>
    <dgm:cxn modelId="{8AF2341C-799A-4CDB-8892-7B2202786FC1}" srcId="{89984FDF-CF08-4BEB-995B-C7E0C3E3AB66}" destId="{99FBDEB1-4932-4193-9DAE-706B69376058}" srcOrd="13" destOrd="0" parTransId="{3B9B1BAC-FA23-4385-BDA3-1128AE718AB9}" sibTransId="{4A1B011B-1557-4992-A589-6DCBB2D850B3}"/>
    <dgm:cxn modelId="{AFFA8A45-845C-4610-A93B-D0FD9C80A4CD}" srcId="{89984FDF-CF08-4BEB-995B-C7E0C3E3AB66}" destId="{F16020C5-635A-489A-94C0-45866059EBA9}" srcOrd="10" destOrd="0" parTransId="{9505B849-0BCD-43FE-A681-67C09AA578A0}" sibTransId="{8D60D7AC-245A-467A-9268-DC13E990B929}"/>
    <dgm:cxn modelId="{78E67524-DEDA-45CC-80FF-7D703A19F7B4}" srcId="{89984FDF-CF08-4BEB-995B-C7E0C3E3AB66}" destId="{F22597CF-8EE0-4D9A-8315-055E1DD73F6C}" srcOrd="6" destOrd="0" parTransId="{844CA26E-96F8-48AD-9B99-0BA74630A612}" sibTransId="{BBAF6074-B01A-4654-8047-53F9692C09AC}"/>
    <dgm:cxn modelId="{73587812-1E19-4FC4-9E05-A804FAD48BAD}" srcId="{89984FDF-CF08-4BEB-995B-C7E0C3E3AB66}" destId="{7C13C79B-6D6C-48FB-969C-D24C25CE5FE1}" srcOrd="12" destOrd="0" parTransId="{44100904-EA6D-4CE9-829A-9112A2E8A506}" sibTransId="{0D2439C3-22A6-4603-BAA0-A29C373CB2B3}"/>
    <dgm:cxn modelId="{B86F1CA3-7C46-485B-8EE6-BB1687560C14}" type="presOf" srcId="{99FBDEB1-4932-4193-9DAE-706B69376058}" destId="{2D64BBB7-6E2C-4F37-80AC-D611A8D700A6}" srcOrd="0" destOrd="0" presId="urn:microsoft.com/office/officeart/2005/8/layout/pyramid2"/>
    <dgm:cxn modelId="{FCDD37ED-82EA-4A2E-9C1D-CD8DF6010868}" type="presParOf" srcId="{1A5A6CC0-8DEE-4B42-B4A8-B7912512023E}" destId="{0E2A2564-604B-44E7-BF40-63618C602378}" srcOrd="0" destOrd="0" presId="urn:microsoft.com/office/officeart/2005/8/layout/pyramid2"/>
    <dgm:cxn modelId="{6E2CEDCB-9375-45A3-9537-FF9490F82639}" type="presParOf" srcId="{1A5A6CC0-8DEE-4B42-B4A8-B7912512023E}" destId="{28E0FB88-107C-4AA5-B1D0-169EE7C2F6B7}" srcOrd="1" destOrd="0" presId="urn:microsoft.com/office/officeart/2005/8/layout/pyramid2"/>
    <dgm:cxn modelId="{8E7E3DD3-DA24-4F69-9912-F029736F87AC}" type="presParOf" srcId="{28E0FB88-107C-4AA5-B1D0-169EE7C2F6B7}" destId="{60FDF338-1E7A-4F30-BEC5-242DF5A4C2FC}" srcOrd="0" destOrd="0" presId="urn:microsoft.com/office/officeart/2005/8/layout/pyramid2"/>
    <dgm:cxn modelId="{5769CAFC-947D-42E1-ADEA-906775CF8A7E}" type="presParOf" srcId="{28E0FB88-107C-4AA5-B1D0-169EE7C2F6B7}" destId="{AD53C49D-600D-47C1-B873-223C5524B935}" srcOrd="1" destOrd="0" presId="urn:microsoft.com/office/officeart/2005/8/layout/pyramid2"/>
    <dgm:cxn modelId="{A3326CF1-9D76-4CE0-937C-A88293C63942}" type="presParOf" srcId="{28E0FB88-107C-4AA5-B1D0-169EE7C2F6B7}" destId="{B4394399-8663-4544-8D7C-38699FC42D12}" srcOrd="2" destOrd="0" presId="urn:microsoft.com/office/officeart/2005/8/layout/pyramid2"/>
    <dgm:cxn modelId="{405AB545-0444-4995-848E-0A0D701F6233}" type="presParOf" srcId="{28E0FB88-107C-4AA5-B1D0-169EE7C2F6B7}" destId="{07F50E20-1FF5-4288-ADC9-6CF3475BAFBE}" srcOrd="3" destOrd="0" presId="urn:microsoft.com/office/officeart/2005/8/layout/pyramid2"/>
    <dgm:cxn modelId="{E31242B9-2021-477F-B7F8-DB3BAC597559}" type="presParOf" srcId="{28E0FB88-107C-4AA5-B1D0-169EE7C2F6B7}" destId="{697EB919-A853-4597-B28F-B62714F8D912}" srcOrd="4" destOrd="0" presId="urn:microsoft.com/office/officeart/2005/8/layout/pyramid2"/>
    <dgm:cxn modelId="{420959D9-3F57-4B3F-8CCC-32E7B984D772}" type="presParOf" srcId="{28E0FB88-107C-4AA5-B1D0-169EE7C2F6B7}" destId="{57CAD33C-82A0-4C6F-8F2B-7CC790C85ABB}" srcOrd="5" destOrd="0" presId="urn:microsoft.com/office/officeart/2005/8/layout/pyramid2"/>
    <dgm:cxn modelId="{B50019BE-260F-4FC6-9D6F-D585173C0E05}" type="presParOf" srcId="{28E0FB88-107C-4AA5-B1D0-169EE7C2F6B7}" destId="{46C70D57-7629-4CD9-B005-8FDDF55596B7}" srcOrd="6" destOrd="0" presId="urn:microsoft.com/office/officeart/2005/8/layout/pyramid2"/>
    <dgm:cxn modelId="{9348DBEF-A9BA-4789-A672-50AA85404AFA}" type="presParOf" srcId="{28E0FB88-107C-4AA5-B1D0-169EE7C2F6B7}" destId="{BCB3A82B-E343-4F68-9885-1711073F486F}" srcOrd="7" destOrd="0" presId="urn:microsoft.com/office/officeart/2005/8/layout/pyramid2"/>
    <dgm:cxn modelId="{82D6E371-EA1A-40E7-840A-590245D8277D}" type="presParOf" srcId="{28E0FB88-107C-4AA5-B1D0-169EE7C2F6B7}" destId="{C4DD5FA9-F374-437F-A72C-4FDF35325F00}" srcOrd="8" destOrd="0" presId="urn:microsoft.com/office/officeart/2005/8/layout/pyramid2"/>
    <dgm:cxn modelId="{0786ED37-F766-4E2E-8CD1-E8C84A776D94}" type="presParOf" srcId="{28E0FB88-107C-4AA5-B1D0-169EE7C2F6B7}" destId="{CD50EDD2-7FB3-49F1-BFD8-AD4B450238AE}" srcOrd="9" destOrd="0" presId="urn:microsoft.com/office/officeart/2005/8/layout/pyramid2"/>
    <dgm:cxn modelId="{B802E4FC-DDF4-4351-9D73-5F31E9FA010F}" type="presParOf" srcId="{28E0FB88-107C-4AA5-B1D0-169EE7C2F6B7}" destId="{3A853D91-4997-420D-935F-EE77682F3593}" srcOrd="10" destOrd="0" presId="urn:microsoft.com/office/officeart/2005/8/layout/pyramid2"/>
    <dgm:cxn modelId="{DC473C14-6224-433E-A6FB-D2CC2DAFEB22}" type="presParOf" srcId="{28E0FB88-107C-4AA5-B1D0-169EE7C2F6B7}" destId="{250FEABC-A366-4BC0-9700-69626FC818D1}" srcOrd="11" destOrd="0" presId="urn:microsoft.com/office/officeart/2005/8/layout/pyramid2"/>
    <dgm:cxn modelId="{07557FE4-D298-4ABB-9034-1EC40AADBA9B}" type="presParOf" srcId="{28E0FB88-107C-4AA5-B1D0-169EE7C2F6B7}" destId="{DEF4EA0E-2FE4-46BE-B9E1-A2A38A070CBA}" srcOrd="12" destOrd="0" presId="urn:microsoft.com/office/officeart/2005/8/layout/pyramid2"/>
    <dgm:cxn modelId="{BAF3CA83-8504-4F4D-9992-1C3344145080}" type="presParOf" srcId="{28E0FB88-107C-4AA5-B1D0-169EE7C2F6B7}" destId="{93761E4F-C794-41C8-A15B-6C5538256D5A}" srcOrd="13" destOrd="0" presId="urn:microsoft.com/office/officeart/2005/8/layout/pyramid2"/>
    <dgm:cxn modelId="{E6B4D617-8914-4378-861F-6A93B1BCD204}" type="presParOf" srcId="{28E0FB88-107C-4AA5-B1D0-169EE7C2F6B7}" destId="{82C097A8-957E-4496-B722-9A8283571706}" srcOrd="14" destOrd="0" presId="urn:microsoft.com/office/officeart/2005/8/layout/pyramid2"/>
    <dgm:cxn modelId="{867FC260-9C06-405D-B98A-FE614275809C}" type="presParOf" srcId="{28E0FB88-107C-4AA5-B1D0-169EE7C2F6B7}" destId="{B21F0764-5A9B-440C-8968-B486AFEF1739}" srcOrd="15" destOrd="0" presId="urn:microsoft.com/office/officeart/2005/8/layout/pyramid2"/>
    <dgm:cxn modelId="{3B99082E-D3BD-4741-BC35-2F9EF77A41AA}" type="presParOf" srcId="{28E0FB88-107C-4AA5-B1D0-169EE7C2F6B7}" destId="{F879A143-AEF5-4CE6-BA5A-F0A31F994045}" srcOrd="16" destOrd="0" presId="urn:microsoft.com/office/officeart/2005/8/layout/pyramid2"/>
    <dgm:cxn modelId="{35F9A28B-749B-4FF5-9578-A20CAF8AEA54}" type="presParOf" srcId="{28E0FB88-107C-4AA5-B1D0-169EE7C2F6B7}" destId="{757A244C-5CC9-4FCC-A09D-44DA3DD7D3E3}" srcOrd="17" destOrd="0" presId="urn:microsoft.com/office/officeart/2005/8/layout/pyramid2"/>
    <dgm:cxn modelId="{5B0FBE60-E218-4400-93DA-B314A094EAB9}" type="presParOf" srcId="{28E0FB88-107C-4AA5-B1D0-169EE7C2F6B7}" destId="{881934A0-377F-4A45-A7F0-B68EB82BC365}" srcOrd="18" destOrd="0" presId="urn:microsoft.com/office/officeart/2005/8/layout/pyramid2"/>
    <dgm:cxn modelId="{79957474-1AF4-46BB-8DB0-4F5918BF4146}" type="presParOf" srcId="{28E0FB88-107C-4AA5-B1D0-169EE7C2F6B7}" destId="{867E991B-9EC6-4E61-9C83-9D764AC3FE25}" srcOrd="19" destOrd="0" presId="urn:microsoft.com/office/officeart/2005/8/layout/pyramid2"/>
    <dgm:cxn modelId="{EBDF87DA-A32E-4046-9D99-F483BEBC003C}" type="presParOf" srcId="{28E0FB88-107C-4AA5-B1D0-169EE7C2F6B7}" destId="{AD4BBB7B-A079-45D2-9E34-D8A25D7CD647}" srcOrd="20" destOrd="0" presId="urn:microsoft.com/office/officeart/2005/8/layout/pyramid2"/>
    <dgm:cxn modelId="{EFB6C310-306A-4D3B-B513-929B3C958BD8}" type="presParOf" srcId="{28E0FB88-107C-4AA5-B1D0-169EE7C2F6B7}" destId="{0798D338-6A66-4780-AB4F-C4BF7050C197}" srcOrd="21" destOrd="0" presId="urn:microsoft.com/office/officeart/2005/8/layout/pyramid2"/>
    <dgm:cxn modelId="{5EB0D073-0ECF-4D2E-8DBB-4A3C54B8CFF8}" type="presParOf" srcId="{28E0FB88-107C-4AA5-B1D0-169EE7C2F6B7}" destId="{554E0A48-6A4E-4DF0-BECE-DCF071F3614E}" srcOrd="22" destOrd="0" presId="urn:microsoft.com/office/officeart/2005/8/layout/pyramid2"/>
    <dgm:cxn modelId="{F31C14C8-B276-4509-ADD8-6FEED0DF660F}" type="presParOf" srcId="{28E0FB88-107C-4AA5-B1D0-169EE7C2F6B7}" destId="{8F21221D-8780-4A90-A776-F6E41217DAF7}" srcOrd="23" destOrd="0" presId="urn:microsoft.com/office/officeart/2005/8/layout/pyramid2"/>
    <dgm:cxn modelId="{2B812AF6-01AC-4227-B2DC-9CA77E19B815}" type="presParOf" srcId="{28E0FB88-107C-4AA5-B1D0-169EE7C2F6B7}" destId="{4BB908F2-2639-4CF7-821E-6B9F733802FF}" srcOrd="24" destOrd="0" presId="urn:microsoft.com/office/officeart/2005/8/layout/pyramid2"/>
    <dgm:cxn modelId="{F155B915-0381-4BCD-9261-B26C79B4891F}" type="presParOf" srcId="{28E0FB88-107C-4AA5-B1D0-169EE7C2F6B7}" destId="{9FD63C29-0074-4B1F-A869-5606D32437E9}" srcOrd="25" destOrd="0" presId="urn:microsoft.com/office/officeart/2005/8/layout/pyramid2"/>
    <dgm:cxn modelId="{599AB71E-ED22-4AA3-BAED-ED53FC152833}" type="presParOf" srcId="{28E0FB88-107C-4AA5-B1D0-169EE7C2F6B7}" destId="{2D64BBB7-6E2C-4F37-80AC-D611A8D700A6}" srcOrd="26" destOrd="0" presId="urn:microsoft.com/office/officeart/2005/8/layout/pyramid2"/>
    <dgm:cxn modelId="{ACE08949-8C53-477E-AD53-6828E0B99610}" type="presParOf" srcId="{28E0FB88-107C-4AA5-B1D0-169EE7C2F6B7}" destId="{655219F9-C1C5-41A9-A09A-535B312DC323}" srcOrd="2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087E4-AE28-458A-AA8B-5CD64639C90D}">
      <dsp:nvSpPr>
        <dsp:cNvPr id="0" name=""/>
        <dsp:cNvSpPr/>
      </dsp:nvSpPr>
      <dsp:spPr>
        <a:xfrm rot="5400000">
          <a:off x="-197174" y="199375"/>
          <a:ext cx="1314497" cy="920148"/>
        </a:xfrm>
        <a:prstGeom prst="chevron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5400000">
        <a:off x="-197174" y="199375"/>
        <a:ext cx="1314497" cy="920148"/>
      </dsp:txXfrm>
    </dsp:sp>
    <dsp:sp modelId="{07D1217B-624E-46C6-B952-E1362275169C}">
      <dsp:nvSpPr>
        <dsp:cNvPr id="0" name=""/>
        <dsp:cNvSpPr/>
      </dsp:nvSpPr>
      <dsp:spPr>
        <a:xfrm rot="5400000">
          <a:off x="4101314" y="-3178966"/>
          <a:ext cx="854423" cy="7216756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Развитие мелкой моторики</a:t>
          </a:r>
          <a:endParaRPr lang="ru-RU" sz="2300" kern="1200" dirty="0">
            <a:solidFill>
              <a:srgbClr val="002060"/>
            </a:solidFill>
            <a:latin typeface="Comic Sans MS" pitchFamily="66" charset="0"/>
          </a:endParaRPr>
        </a:p>
      </dsp:txBody>
      <dsp:txXfrm rot="5400000">
        <a:off x="4101314" y="-3178966"/>
        <a:ext cx="854423" cy="7216756"/>
      </dsp:txXfrm>
    </dsp:sp>
    <dsp:sp modelId="{77603DF7-3026-42B1-948C-1AA4B68DC6A6}">
      <dsp:nvSpPr>
        <dsp:cNvPr id="0" name=""/>
        <dsp:cNvSpPr/>
      </dsp:nvSpPr>
      <dsp:spPr>
        <a:xfrm rot="5400000">
          <a:off x="-197174" y="1367920"/>
          <a:ext cx="1314497" cy="920148"/>
        </a:xfrm>
        <a:prstGeom prst="chevron">
          <a:avLst/>
        </a:prstGeom>
        <a:solidFill>
          <a:srgbClr val="CC00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5400000">
        <a:off x="-197174" y="1367920"/>
        <a:ext cx="1314497" cy="920148"/>
      </dsp:txXfrm>
    </dsp:sp>
    <dsp:sp modelId="{467D7EB2-3B7A-418C-85C5-26C30696AD87}">
      <dsp:nvSpPr>
        <dsp:cNvPr id="0" name=""/>
        <dsp:cNvSpPr/>
      </dsp:nvSpPr>
      <dsp:spPr>
        <a:xfrm rot="5400000">
          <a:off x="4101314" y="-2010420"/>
          <a:ext cx="854423" cy="7216756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Comic Sans MS" pitchFamily="66" charset="0"/>
              <a:cs typeface="Times New Roman" pitchFamily="18" charset="0"/>
            </a:rPr>
            <a:t>Артикуляционная гимнастика </a:t>
          </a:r>
          <a:endParaRPr lang="ru-RU" sz="2300" kern="1200" dirty="0">
            <a:latin typeface="Comic Sans MS" pitchFamily="66" charset="0"/>
          </a:endParaRPr>
        </a:p>
      </dsp:txBody>
      <dsp:txXfrm rot="5400000">
        <a:off x="4101314" y="-2010420"/>
        <a:ext cx="854423" cy="7216756"/>
      </dsp:txXfrm>
    </dsp:sp>
    <dsp:sp modelId="{33A8E43F-628E-46B1-8007-4E312420F6A8}">
      <dsp:nvSpPr>
        <dsp:cNvPr id="0" name=""/>
        <dsp:cNvSpPr/>
      </dsp:nvSpPr>
      <dsp:spPr>
        <a:xfrm rot="5400000">
          <a:off x="-197174" y="2536466"/>
          <a:ext cx="1314497" cy="9201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5400000">
        <a:off x="-197174" y="2536466"/>
        <a:ext cx="1314497" cy="920148"/>
      </dsp:txXfrm>
    </dsp:sp>
    <dsp:sp modelId="{B4D51043-9541-473A-8EC6-A9BC7C9EFF6A}">
      <dsp:nvSpPr>
        <dsp:cNvPr id="0" name=""/>
        <dsp:cNvSpPr/>
      </dsp:nvSpPr>
      <dsp:spPr>
        <a:xfrm rot="5400000">
          <a:off x="4101314" y="-841874"/>
          <a:ext cx="854423" cy="7216756"/>
        </a:xfrm>
        <a:prstGeom prst="round2Same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rPr>
            <a:t>Развитие фонематических процессов</a:t>
          </a:r>
          <a:endParaRPr lang="ru-RU" sz="2300" kern="1200" dirty="0">
            <a:solidFill>
              <a:srgbClr val="002060"/>
            </a:solidFill>
            <a:latin typeface="Comic Sans MS" pitchFamily="66" charset="0"/>
          </a:endParaRPr>
        </a:p>
      </dsp:txBody>
      <dsp:txXfrm rot="5400000">
        <a:off x="4101314" y="-841874"/>
        <a:ext cx="854423" cy="7216756"/>
      </dsp:txXfrm>
    </dsp:sp>
    <dsp:sp modelId="{AFE70C3F-ABCF-4ACB-9646-E6AD2E5941B4}">
      <dsp:nvSpPr>
        <dsp:cNvPr id="0" name=""/>
        <dsp:cNvSpPr/>
      </dsp:nvSpPr>
      <dsp:spPr>
        <a:xfrm rot="5400000">
          <a:off x="-197174" y="3705012"/>
          <a:ext cx="1314497" cy="920148"/>
        </a:xfrm>
        <a:prstGeom prst="chevron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5400000">
        <a:off x="-197174" y="3705012"/>
        <a:ext cx="1314497" cy="920148"/>
      </dsp:txXfrm>
    </dsp:sp>
    <dsp:sp modelId="{82B8FE89-708C-4467-95D2-4047571C3FB7}">
      <dsp:nvSpPr>
        <dsp:cNvPr id="0" name=""/>
        <dsp:cNvSpPr/>
      </dsp:nvSpPr>
      <dsp:spPr>
        <a:xfrm rot="5400000">
          <a:off x="4101314" y="326671"/>
          <a:ext cx="854423" cy="7216756"/>
        </a:xfrm>
        <a:prstGeom prst="round2SameRect">
          <a:avLst/>
        </a:prstGeom>
        <a:solidFill>
          <a:srgbClr val="FF3300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Comic Sans MS" pitchFamily="66" charset="0"/>
              <a:cs typeface="Times New Roman" pitchFamily="18" charset="0"/>
            </a:rPr>
            <a:t>Формирование лексико-грамматических категорий</a:t>
          </a:r>
          <a:endParaRPr lang="ru-RU" sz="2300" kern="1200" dirty="0">
            <a:latin typeface="Comic Sans MS" pitchFamily="66" charset="0"/>
          </a:endParaRPr>
        </a:p>
      </dsp:txBody>
      <dsp:txXfrm rot="5400000">
        <a:off x="4101314" y="326671"/>
        <a:ext cx="854423" cy="72167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542D81-5269-4A92-90C4-1C6E27A15529}">
      <dsp:nvSpPr>
        <dsp:cNvPr id="0" name=""/>
        <dsp:cNvSpPr/>
      </dsp:nvSpPr>
      <dsp:spPr>
        <a:xfrm>
          <a:off x="2045027" y="1684987"/>
          <a:ext cx="2059428" cy="2059428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Comic Sans MS" pitchFamily="66" charset="0"/>
            </a:rPr>
            <a:t>МЕЛКАЯ</a:t>
          </a:r>
          <a:r>
            <a:rPr lang="ru-RU" sz="1600" kern="1200" baseline="0" smtClean="0">
              <a:latin typeface="Comic Sans MS" pitchFamily="66" charset="0"/>
            </a:rPr>
            <a:t> МОТОРИКА</a:t>
          </a:r>
          <a:endParaRPr lang="ru-RU" sz="1600" kern="1200" dirty="0">
            <a:latin typeface="Comic Sans MS" pitchFamily="66" charset="0"/>
          </a:endParaRPr>
        </a:p>
      </dsp:txBody>
      <dsp:txXfrm>
        <a:off x="2045027" y="1684987"/>
        <a:ext cx="2059428" cy="2059428"/>
      </dsp:txXfrm>
    </dsp:sp>
    <dsp:sp modelId="{29EC7612-5BA9-4856-B1E9-09D1ADDA83B9}">
      <dsp:nvSpPr>
        <dsp:cNvPr id="0" name=""/>
        <dsp:cNvSpPr/>
      </dsp:nvSpPr>
      <dsp:spPr>
        <a:xfrm>
          <a:off x="216026" y="1198213"/>
          <a:ext cx="2399301" cy="1497766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Comic Sans MS" pitchFamily="66" charset="0"/>
            </a:rPr>
            <a:t>Моторный центр головного мозга</a:t>
          </a:r>
          <a:endParaRPr lang="ru-RU" sz="1100" kern="1200" dirty="0">
            <a:latin typeface="Comic Sans MS" pitchFamily="66" charset="0"/>
          </a:endParaRPr>
        </a:p>
      </dsp:txBody>
      <dsp:txXfrm>
        <a:off x="216026" y="1198213"/>
        <a:ext cx="2399301" cy="1497766"/>
      </dsp:txXfrm>
    </dsp:sp>
    <dsp:sp modelId="{E2DD79A8-5B48-4725-8A65-7C542FFDE0D4}">
      <dsp:nvSpPr>
        <dsp:cNvPr id="0" name=""/>
        <dsp:cNvSpPr/>
      </dsp:nvSpPr>
      <dsp:spPr>
        <a:xfrm rot="20700000">
          <a:off x="1505696" y="164907"/>
          <a:ext cx="1467505" cy="1467505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Comic Sans MS" pitchFamily="66" charset="0"/>
            </a:rPr>
            <a:t>Речевой центр головного мозга</a:t>
          </a:r>
          <a:endParaRPr lang="ru-RU" sz="1100" kern="1200" dirty="0">
            <a:latin typeface="Comic Sans MS" pitchFamily="66" charset="0"/>
          </a:endParaRPr>
        </a:p>
      </dsp:txBody>
      <dsp:txXfrm>
        <a:off x="1827563" y="486774"/>
        <a:ext cx="823771" cy="823771"/>
      </dsp:txXfrm>
    </dsp:sp>
    <dsp:sp modelId="{F8FCCD85-8EB9-498A-ACBE-161B17D02649}">
      <dsp:nvSpPr>
        <dsp:cNvPr id="0" name=""/>
        <dsp:cNvSpPr/>
      </dsp:nvSpPr>
      <dsp:spPr>
        <a:xfrm>
          <a:off x="1431105" y="1376985"/>
          <a:ext cx="3177411" cy="2636068"/>
        </a:xfrm>
        <a:prstGeom prst="circularArrow">
          <a:avLst>
            <a:gd name="adj1" fmla="val 4688"/>
            <a:gd name="adj2" fmla="val 299029"/>
            <a:gd name="adj3" fmla="val 2504527"/>
            <a:gd name="adj4" fmla="val 1588658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62C3C3-5016-42F7-AE6E-687B92CD37A2}">
      <dsp:nvSpPr>
        <dsp:cNvPr id="0" name=""/>
        <dsp:cNvSpPr/>
      </dsp:nvSpPr>
      <dsp:spPr>
        <a:xfrm>
          <a:off x="-3" y="864090"/>
          <a:ext cx="2718360" cy="19152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E383F-4D93-43A1-98DA-46AE630EEC5A}">
      <dsp:nvSpPr>
        <dsp:cNvPr id="0" name=""/>
        <dsp:cNvSpPr/>
      </dsp:nvSpPr>
      <dsp:spPr>
        <a:xfrm>
          <a:off x="1152132" y="-154601"/>
          <a:ext cx="2093274" cy="20650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3B424-55BA-4620-8E4B-7893464CBF69}">
      <dsp:nvSpPr>
        <dsp:cNvPr id="0" name=""/>
        <dsp:cNvSpPr/>
      </dsp:nvSpPr>
      <dsp:spPr>
        <a:xfrm rot="10800000">
          <a:off x="152102" y="94"/>
          <a:ext cx="7832698" cy="39729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Сортировка мелких предметов по цвету, форме, размеру</a:t>
          </a:r>
          <a:endParaRPr lang="ru-RU" sz="1800" kern="1200" dirty="0">
            <a:latin typeface="Comic Sans MS" pitchFamily="66" charset="0"/>
          </a:endParaRPr>
        </a:p>
      </dsp:txBody>
      <dsp:txXfrm rot="10800000">
        <a:off x="152102" y="94"/>
        <a:ext cx="7832698" cy="397299"/>
      </dsp:txXfrm>
    </dsp:sp>
    <dsp:sp modelId="{DA9FC7DE-C452-4CB0-9F66-E12D350A96F9}">
      <dsp:nvSpPr>
        <dsp:cNvPr id="0" name=""/>
        <dsp:cNvSpPr/>
      </dsp:nvSpPr>
      <dsp:spPr>
        <a:xfrm>
          <a:off x="143455" y="0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0A788-5BDD-4A43-8E40-76F8E3EBEE55}">
      <dsp:nvSpPr>
        <dsp:cNvPr id="0" name=""/>
        <dsp:cNvSpPr/>
      </dsp:nvSpPr>
      <dsp:spPr>
        <a:xfrm rot="10800000">
          <a:off x="152102" y="515991"/>
          <a:ext cx="7832698" cy="397299"/>
        </a:xfrm>
        <a:prstGeom prst="homePlat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Наматывание и разматывание ниток</a:t>
          </a:r>
          <a:endParaRPr lang="ru-RU" sz="1800" kern="1200" dirty="0">
            <a:latin typeface="Comic Sans MS" pitchFamily="66" charset="0"/>
          </a:endParaRPr>
        </a:p>
      </dsp:txBody>
      <dsp:txXfrm rot="10800000">
        <a:off x="152102" y="515991"/>
        <a:ext cx="7832698" cy="397299"/>
      </dsp:txXfrm>
    </dsp:sp>
    <dsp:sp modelId="{911491E0-5879-406F-83A6-E78B653F59A0}">
      <dsp:nvSpPr>
        <dsp:cNvPr id="0" name=""/>
        <dsp:cNvSpPr/>
      </dsp:nvSpPr>
      <dsp:spPr>
        <a:xfrm>
          <a:off x="143455" y="502530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2A566-B444-4FD6-9E1F-172ED221E2AA}">
      <dsp:nvSpPr>
        <dsp:cNvPr id="0" name=""/>
        <dsp:cNvSpPr/>
      </dsp:nvSpPr>
      <dsp:spPr>
        <a:xfrm rot="10800000">
          <a:off x="152102" y="1031888"/>
          <a:ext cx="7832698" cy="397299"/>
        </a:xfrm>
        <a:prstGeom prst="homePlat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Собирание </a:t>
          </a:r>
          <a:r>
            <a:rPr lang="ru-RU" sz="1800" kern="1200" dirty="0" err="1" smtClean="0">
              <a:latin typeface="Comic Sans MS" pitchFamily="66" charset="0"/>
            </a:rPr>
            <a:t>мозайки</a:t>
          </a:r>
          <a:r>
            <a:rPr lang="ru-RU" sz="1800" kern="1200" dirty="0" smtClean="0">
              <a:latin typeface="Comic Sans MS" pitchFamily="66" charset="0"/>
            </a:rPr>
            <a:t>, </a:t>
          </a:r>
          <a:r>
            <a:rPr lang="ru-RU" sz="1800" kern="1200" dirty="0" err="1" smtClean="0">
              <a:latin typeface="Comic Sans MS" pitchFamily="66" charset="0"/>
            </a:rPr>
            <a:t>паззлов</a:t>
          </a:r>
          <a:endParaRPr lang="ru-RU" sz="1800" kern="1200" dirty="0">
            <a:latin typeface="Comic Sans MS" pitchFamily="66" charset="0"/>
          </a:endParaRPr>
        </a:p>
      </dsp:txBody>
      <dsp:txXfrm rot="10800000">
        <a:off x="152102" y="1031888"/>
        <a:ext cx="7832698" cy="397299"/>
      </dsp:txXfrm>
    </dsp:sp>
    <dsp:sp modelId="{2A38A73C-3BE7-415C-923A-AB6BD1E1F6AD}">
      <dsp:nvSpPr>
        <dsp:cNvPr id="0" name=""/>
        <dsp:cNvSpPr/>
      </dsp:nvSpPr>
      <dsp:spPr>
        <a:xfrm>
          <a:off x="143455" y="1018427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0C8DB-1649-4991-8CE2-3D110FD33E7A}">
      <dsp:nvSpPr>
        <dsp:cNvPr id="0" name=""/>
        <dsp:cNvSpPr/>
      </dsp:nvSpPr>
      <dsp:spPr>
        <a:xfrm rot="10800000">
          <a:off x="152102" y="1547784"/>
          <a:ext cx="7832698" cy="397299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Лепка из пластилина, глины</a:t>
          </a:r>
          <a:endParaRPr lang="ru-RU" sz="1800" kern="1200" dirty="0">
            <a:latin typeface="Comic Sans MS" pitchFamily="66" charset="0"/>
          </a:endParaRPr>
        </a:p>
      </dsp:txBody>
      <dsp:txXfrm rot="10800000">
        <a:off x="152102" y="1547784"/>
        <a:ext cx="7832698" cy="397299"/>
      </dsp:txXfrm>
    </dsp:sp>
    <dsp:sp modelId="{FADC18B8-CC9B-4F72-9112-6B19DB6AFA1F}">
      <dsp:nvSpPr>
        <dsp:cNvPr id="0" name=""/>
        <dsp:cNvSpPr/>
      </dsp:nvSpPr>
      <dsp:spPr>
        <a:xfrm>
          <a:off x="143455" y="1534324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C777C-57C7-43EA-891F-AA7AD67212F0}">
      <dsp:nvSpPr>
        <dsp:cNvPr id="0" name=""/>
        <dsp:cNvSpPr/>
      </dsp:nvSpPr>
      <dsp:spPr>
        <a:xfrm rot="10800000">
          <a:off x="152102" y="2063681"/>
          <a:ext cx="7832698" cy="397299"/>
        </a:xfrm>
        <a:prstGeom prst="homePlat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Рисование, раскрашивание, обводка, штриховка картинок</a:t>
          </a:r>
          <a:endParaRPr lang="ru-RU" sz="1800" kern="1200" dirty="0">
            <a:latin typeface="Comic Sans MS" pitchFamily="66" charset="0"/>
          </a:endParaRPr>
        </a:p>
      </dsp:txBody>
      <dsp:txXfrm rot="10800000">
        <a:off x="152102" y="2063681"/>
        <a:ext cx="7832698" cy="397299"/>
      </dsp:txXfrm>
    </dsp:sp>
    <dsp:sp modelId="{15C5282D-FA7B-4F10-8C8A-ADE2D4FAB5EA}">
      <dsp:nvSpPr>
        <dsp:cNvPr id="0" name=""/>
        <dsp:cNvSpPr/>
      </dsp:nvSpPr>
      <dsp:spPr>
        <a:xfrm>
          <a:off x="143455" y="2050221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6A4BA-8027-4DDA-88A9-8C4D12972F2F}">
      <dsp:nvSpPr>
        <dsp:cNvPr id="0" name=""/>
        <dsp:cNvSpPr/>
      </dsp:nvSpPr>
      <dsp:spPr>
        <a:xfrm rot="10800000">
          <a:off x="152102" y="2579578"/>
          <a:ext cx="7832698" cy="397299"/>
        </a:xfrm>
        <a:prstGeom prst="homePlat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itchFamily="66" charset="0"/>
            </a:rPr>
            <a:t>Выкладывание фигур из спичек, крупы, бисера, веточек, листочков</a:t>
          </a:r>
          <a:endParaRPr lang="ru-RU" sz="1600" kern="1200" dirty="0">
            <a:latin typeface="Comic Sans MS" pitchFamily="66" charset="0"/>
          </a:endParaRPr>
        </a:p>
      </dsp:txBody>
      <dsp:txXfrm rot="10800000">
        <a:off x="152102" y="2579578"/>
        <a:ext cx="7832698" cy="397299"/>
      </dsp:txXfrm>
    </dsp:sp>
    <dsp:sp modelId="{C568511C-B337-4BCB-86CC-11DE74C617DA}">
      <dsp:nvSpPr>
        <dsp:cNvPr id="0" name=""/>
        <dsp:cNvSpPr/>
      </dsp:nvSpPr>
      <dsp:spPr>
        <a:xfrm>
          <a:off x="143455" y="2566117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94517-6822-4BC0-A9E5-5191A35ABEF8}">
      <dsp:nvSpPr>
        <dsp:cNvPr id="0" name=""/>
        <dsp:cNvSpPr/>
      </dsp:nvSpPr>
      <dsp:spPr>
        <a:xfrm rot="10800000">
          <a:off x="152102" y="3095475"/>
          <a:ext cx="7832698" cy="397299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Застёгивание и расстегивание пуговиц, молний</a:t>
          </a:r>
          <a:endParaRPr lang="ru-RU" sz="1800" kern="1200" dirty="0">
            <a:latin typeface="Comic Sans MS" pitchFamily="66" charset="0"/>
          </a:endParaRPr>
        </a:p>
      </dsp:txBody>
      <dsp:txXfrm rot="10800000">
        <a:off x="152102" y="3095475"/>
        <a:ext cx="7832698" cy="397299"/>
      </dsp:txXfrm>
    </dsp:sp>
    <dsp:sp modelId="{F918E048-A537-4717-882C-F9FD98789709}">
      <dsp:nvSpPr>
        <dsp:cNvPr id="0" name=""/>
        <dsp:cNvSpPr/>
      </dsp:nvSpPr>
      <dsp:spPr>
        <a:xfrm>
          <a:off x="143455" y="3082014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F2701-547B-4480-8F7D-636CA8A15FFA}">
      <dsp:nvSpPr>
        <dsp:cNvPr id="0" name=""/>
        <dsp:cNvSpPr/>
      </dsp:nvSpPr>
      <dsp:spPr>
        <a:xfrm rot="10800000">
          <a:off x="152102" y="3611372"/>
          <a:ext cx="7832698" cy="397299"/>
        </a:xfrm>
        <a:prstGeom prst="homePlat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itchFamily="66" charset="0"/>
            </a:rPr>
            <a:t>Игры со шнуровкой</a:t>
          </a:r>
          <a:endParaRPr lang="ru-RU" sz="1600" kern="1200" dirty="0">
            <a:latin typeface="Comic Sans MS" pitchFamily="66" charset="0"/>
          </a:endParaRPr>
        </a:p>
      </dsp:txBody>
      <dsp:txXfrm rot="10800000">
        <a:off x="152102" y="3611372"/>
        <a:ext cx="7832698" cy="397299"/>
      </dsp:txXfrm>
    </dsp:sp>
    <dsp:sp modelId="{FE4FCD82-CACE-48FD-BADD-3EFA87ECAD15}">
      <dsp:nvSpPr>
        <dsp:cNvPr id="0" name=""/>
        <dsp:cNvSpPr/>
      </dsp:nvSpPr>
      <dsp:spPr>
        <a:xfrm>
          <a:off x="143455" y="3597911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F407C-527C-45A7-8C41-817BAB236DF6}">
      <dsp:nvSpPr>
        <dsp:cNvPr id="0" name=""/>
        <dsp:cNvSpPr/>
      </dsp:nvSpPr>
      <dsp:spPr>
        <a:xfrm rot="10800000">
          <a:off x="152102" y="4127268"/>
          <a:ext cx="7832698" cy="397299"/>
        </a:xfrm>
        <a:prstGeom prst="homePlat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itchFamily="66" charset="0"/>
            </a:rPr>
            <a:t>Вышивание</a:t>
          </a:r>
          <a:endParaRPr lang="ru-RU" sz="1600" kern="1200" dirty="0">
            <a:latin typeface="Comic Sans MS" pitchFamily="66" charset="0"/>
          </a:endParaRPr>
        </a:p>
      </dsp:txBody>
      <dsp:txXfrm rot="10800000">
        <a:off x="152102" y="4127268"/>
        <a:ext cx="7832698" cy="397299"/>
      </dsp:txXfrm>
    </dsp:sp>
    <dsp:sp modelId="{775737C1-1663-4070-B4E2-7A7D44FFE329}">
      <dsp:nvSpPr>
        <dsp:cNvPr id="0" name=""/>
        <dsp:cNvSpPr/>
      </dsp:nvSpPr>
      <dsp:spPr>
        <a:xfrm>
          <a:off x="143455" y="4113808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46542-558A-448E-A2A7-B5CBC8393EA9}">
      <dsp:nvSpPr>
        <dsp:cNvPr id="0" name=""/>
        <dsp:cNvSpPr/>
      </dsp:nvSpPr>
      <dsp:spPr>
        <a:xfrm rot="10800000">
          <a:off x="152102" y="4643165"/>
          <a:ext cx="7832698" cy="397299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1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omic Sans MS" pitchFamily="66" charset="0"/>
            </a:rPr>
            <a:t>Вырезание из бумаги контуров фигур, картинки животных</a:t>
          </a:r>
          <a:endParaRPr lang="ru-RU" sz="1600" kern="1200" dirty="0">
            <a:latin typeface="Comic Sans MS" pitchFamily="66" charset="0"/>
          </a:endParaRPr>
        </a:p>
      </dsp:txBody>
      <dsp:txXfrm rot="10800000">
        <a:off x="152102" y="4643165"/>
        <a:ext cx="7832698" cy="397299"/>
      </dsp:txXfrm>
    </dsp:sp>
    <dsp:sp modelId="{CA8A834E-E0FD-492D-BCA3-F0A41712F627}">
      <dsp:nvSpPr>
        <dsp:cNvPr id="0" name=""/>
        <dsp:cNvSpPr/>
      </dsp:nvSpPr>
      <dsp:spPr>
        <a:xfrm>
          <a:off x="143455" y="4629705"/>
          <a:ext cx="397299" cy="3972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3C6CF2-D9BF-4576-9474-15163E56FC7F}">
      <dsp:nvSpPr>
        <dsp:cNvPr id="0" name=""/>
        <dsp:cNvSpPr/>
      </dsp:nvSpPr>
      <dsp:spPr>
        <a:xfrm>
          <a:off x="3717978" y="-144042"/>
          <a:ext cx="2425599" cy="13008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Артикуляционную гимнастику необходимо выполнять ежедневно в течение 3-5 минут</a:t>
          </a:r>
          <a:r>
            <a:rPr lang="ru-RU" sz="1100" b="0" i="0" kern="1200" baseline="0" dirty="0" smtClean="0">
              <a:latin typeface="Comic Sans MS" pitchFamily="66" charset="0"/>
            </a:rPr>
            <a:t>. </a:t>
          </a:r>
          <a:endParaRPr lang="ru-RU" sz="1100" b="0" i="0" kern="1200" baseline="0" dirty="0">
            <a:latin typeface="Comic Sans MS" pitchFamily="66" charset="0"/>
          </a:endParaRPr>
        </a:p>
      </dsp:txBody>
      <dsp:txXfrm>
        <a:off x="3717978" y="-144042"/>
        <a:ext cx="2425599" cy="1300847"/>
      </dsp:txXfrm>
    </dsp:sp>
    <dsp:sp modelId="{0585F663-0538-4C0C-B423-037538414D48}">
      <dsp:nvSpPr>
        <dsp:cNvPr id="0" name=""/>
        <dsp:cNvSpPr/>
      </dsp:nvSpPr>
      <dsp:spPr>
        <a:xfrm>
          <a:off x="4994364" y="706952"/>
          <a:ext cx="4148244" cy="4148244"/>
        </a:xfrm>
        <a:custGeom>
          <a:avLst/>
          <a:gdLst/>
          <a:ahLst/>
          <a:cxnLst/>
          <a:rect l="0" t="0" r="0" b="0"/>
          <a:pathLst>
            <a:path>
              <a:moveTo>
                <a:pt x="1150557" y="216971"/>
              </a:moveTo>
              <a:arcTo wR="2074122" hR="2074122" stAng="14613525" swAng="2439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E3093-152F-48B8-AD7C-A8B56B609404}">
      <dsp:nvSpPr>
        <dsp:cNvPr id="0" name=""/>
        <dsp:cNvSpPr/>
      </dsp:nvSpPr>
      <dsp:spPr>
        <a:xfrm>
          <a:off x="5728688" y="862541"/>
          <a:ext cx="2368827" cy="1884734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Выполняется она стоя или сидя перед зеркалом с обязательным соблюдением правильной осанки. Ребенок должен видеть, что язык делает.  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5728688" y="862541"/>
        <a:ext cx="2368827" cy="1884734"/>
      </dsp:txXfrm>
    </dsp:sp>
    <dsp:sp modelId="{31B95BB1-A31E-4D9C-AC16-1F731A1EA04A}">
      <dsp:nvSpPr>
        <dsp:cNvPr id="0" name=""/>
        <dsp:cNvSpPr/>
      </dsp:nvSpPr>
      <dsp:spPr>
        <a:xfrm>
          <a:off x="5801723" y="-1203506"/>
          <a:ext cx="4148244" cy="4148244"/>
        </a:xfrm>
        <a:custGeom>
          <a:avLst/>
          <a:gdLst/>
          <a:ahLst/>
          <a:cxnLst/>
          <a:rect l="0" t="0" r="0" b="0"/>
          <a:pathLst>
            <a:path>
              <a:moveTo>
                <a:pt x="1186792" y="3948856"/>
              </a:moveTo>
              <a:arcTo wR="2074122" hR="2074122" stAng="6919719" swAng="734571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DCE12-3DE0-471B-ABBB-5B36AE8B9C28}">
      <dsp:nvSpPr>
        <dsp:cNvPr id="0" name=""/>
        <dsp:cNvSpPr/>
      </dsp:nvSpPr>
      <dsp:spPr>
        <a:xfrm>
          <a:off x="5015294" y="2511794"/>
          <a:ext cx="2389492" cy="203305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Не огорчайтесь, если некоторые упражнения не будут получаться с первого раза. Будьте терпеливы, ласковы и спокойны, и все получится. Для ребёнка очень важен положительный настрой</a:t>
          </a:r>
          <a:r>
            <a:rPr lang="ru-RU" sz="600" b="0" i="0" kern="1200" baseline="0" dirty="0" smtClean="0"/>
            <a:t>.</a:t>
          </a:r>
          <a:endParaRPr lang="ru-RU" sz="600" b="0" i="0" kern="1200" baseline="0" dirty="0"/>
        </a:p>
      </dsp:txBody>
      <dsp:txXfrm>
        <a:off x="5015294" y="2511794"/>
        <a:ext cx="2389492" cy="2033057"/>
      </dsp:txXfrm>
    </dsp:sp>
    <dsp:sp modelId="{01183602-5895-4E49-B7A6-ECACEC1CE0D2}">
      <dsp:nvSpPr>
        <dsp:cNvPr id="0" name=""/>
        <dsp:cNvSpPr/>
      </dsp:nvSpPr>
      <dsp:spPr>
        <a:xfrm>
          <a:off x="3652183" y="89983"/>
          <a:ext cx="4148244" cy="4148244"/>
        </a:xfrm>
        <a:custGeom>
          <a:avLst/>
          <a:gdLst/>
          <a:ahLst/>
          <a:cxnLst/>
          <a:rect l="0" t="0" r="0" b="0"/>
          <a:pathLst>
            <a:path>
              <a:moveTo>
                <a:pt x="1352895" y="4018811"/>
              </a:moveTo>
              <a:arcTo wR="2074122" hR="2074122" stAng="6620898" swAng="1789370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F0DC2-0C5D-4701-9E42-16E28F7CA602}">
      <dsp:nvSpPr>
        <dsp:cNvPr id="0" name=""/>
        <dsp:cNvSpPr/>
      </dsp:nvSpPr>
      <dsp:spPr>
        <a:xfrm>
          <a:off x="2317835" y="1881544"/>
          <a:ext cx="2649508" cy="1602652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rgbClr val="002060"/>
              </a:solidFill>
              <a:latin typeface="Comic Sans MS" pitchFamily="66" charset="0"/>
            </a:rPr>
            <a:t>Каждое упражнение выполняется от 5 до 20  повторений возрастает по мере совершенствования артикуляционной моторики.</a:t>
          </a:r>
          <a:endParaRPr lang="ru-RU" sz="1400" b="0" i="0" kern="1200" baseline="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317835" y="1881544"/>
        <a:ext cx="2649508" cy="1602652"/>
      </dsp:txXfrm>
    </dsp:sp>
    <dsp:sp modelId="{0BD1B458-D91F-4859-9855-BEE3A669010D}">
      <dsp:nvSpPr>
        <dsp:cNvPr id="0" name=""/>
        <dsp:cNvSpPr/>
      </dsp:nvSpPr>
      <dsp:spPr>
        <a:xfrm>
          <a:off x="866959" y="-2103347"/>
          <a:ext cx="4148244" cy="4148244"/>
        </a:xfrm>
        <a:custGeom>
          <a:avLst/>
          <a:gdLst/>
          <a:ahLst/>
          <a:cxnLst/>
          <a:rect l="0" t="0" r="0" b="0"/>
          <a:pathLst>
            <a:path>
              <a:moveTo>
                <a:pt x="2862949" y="3992385"/>
              </a:moveTo>
              <a:arcTo wR="2074122" hR="2074122" stAng="4058795" swAng="3296980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00907-2566-4566-846A-4B9209A94287}">
      <dsp:nvSpPr>
        <dsp:cNvPr id="0" name=""/>
        <dsp:cNvSpPr/>
      </dsp:nvSpPr>
      <dsp:spPr>
        <a:xfrm>
          <a:off x="837650" y="9329"/>
          <a:ext cx="2605049" cy="16982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latin typeface="Comic Sans MS" pitchFamily="66" charset="0"/>
            </a:rPr>
            <a:t>Проводить артикуляционную гимнастику лучше под счёт, под музыку, с хлопками или в виде сказки.</a:t>
          </a:r>
          <a:endParaRPr lang="ru-RU" sz="1400" b="0" i="0" kern="1200" baseline="0" dirty="0">
            <a:latin typeface="Comic Sans MS" pitchFamily="66" charset="0"/>
          </a:endParaRPr>
        </a:p>
      </dsp:txBody>
      <dsp:txXfrm>
        <a:off x="837650" y="9329"/>
        <a:ext cx="2605049" cy="1698295"/>
      </dsp:txXfrm>
    </dsp:sp>
    <dsp:sp modelId="{5F9D1EB1-8F06-42A8-BE3F-9B31B07E9A30}">
      <dsp:nvSpPr>
        <dsp:cNvPr id="0" name=""/>
        <dsp:cNvSpPr/>
      </dsp:nvSpPr>
      <dsp:spPr>
        <a:xfrm>
          <a:off x="-229328" y="-243360"/>
          <a:ext cx="4148244" cy="4148244"/>
        </a:xfrm>
        <a:custGeom>
          <a:avLst/>
          <a:gdLst/>
          <a:ahLst/>
          <a:cxnLst/>
          <a:rect l="0" t="0" r="0" b="0"/>
          <a:pathLst>
            <a:path>
              <a:moveTo>
                <a:pt x="3077511" y="258855"/>
              </a:moveTo>
              <a:arcTo wR="2074122" hR="2074122" stAng="17935898" swAng="2117148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0CBFAA-E375-4AB4-88B0-BB100D36657E}">
      <dsp:nvSpPr>
        <dsp:cNvPr id="0" name=""/>
        <dsp:cNvSpPr/>
      </dsp:nvSpPr>
      <dsp:spPr>
        <a:xfrm>
          <a:off x="3204687" y="1444710"/>
          <a:ext cx="1774206" cy="17742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667EDE-F701-4635-8655-9A3917FC21B1}">
      <dsp:nvSpPr>
        <dsp:cNvPr id="0" name=""/>
        <dsp:cNvSpPr/>
      </dsp:nvSpPr>
      <dsp:spPr>
        <a:xfrm>
          <a:off x="3062751" y="0"/>
          <a:ext cx="2058078" cy="1191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omic Sans MS" pitchFamily="66" charset="0"/>
            </a:rPr>
            <a:t>Развитие ребёнка начинает отставать от возрастной нормы</a:t>
          </a:r>
          <a:endParaRPr lang="ru-RU" sz="1600" b="1" kern="1200" dirty="0">
            <a:latin typeface="Comic Sans MS" pitchFamily="66" charset="0"/>
          </a:endParaRPr>
        </a:p>
      </dsp:txBody>
      <dsp:txXfrm>
        <a:off x="3062751" y="0"/>
        <a:ext cx="2058078" cy="1191252"/>
      </dsp:txXfrm>
    </dsp:sp>
    <dsp:sp modelId="{285CCA5D-FA94-473F-96D5-DB05C96E252D}">
      <dsp:nvSpPr>
        <dsp:cNvPr id="0" name=""/>
        <dsp:cNvSpPr/>
      </dsp:nvSpPr>
      <dsp:spPr>
        <a:xfrm>
          <a:off x="3879595" y="1934898"/>
          <a:ext cx="1774206" cy="1774206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DA9671-AE07-4D4F-87A3-73A17B037073}">
      <dsp:nvSpPr>
        <dsp:cNvPr id="0" name=""/>
        <dsp:cNvSpPr/>
      </dsp:nvSpPr>
      <dsp:spPr>
        <a:xfrm>
          <a:off x="5553006" y="1571439"/>
          <a:ext cx="2329218" cy="12926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itchFamily="66" charset="0"/>
            </a:rPr>
            <a:t>Неправильно формируется грамматический строй</a:t>
          </a:r>
          <a:endParaRPr lang="ru-RU" sz="2000" kern="1200" dirty="0">
            <a:latin typeface="Comic Sans MS" pitchFamily="66" charset="0"/>
          </a:endParaRPr>
        </a:p>
      </dsp:txBody>
      <dsp:txXfrm>
        <a:off x="5553006" y="1571439"/>
        <a:ext cx="2329218" cy="1292635"/>
      </dsp:txXfrm>
    </dsp:sp>
    <dsp:sp modelId="{3D902026-D6E7-4A3D-8E85-1F37FD45FE9D}">
      <dsp:nvSpPr>
        <dsp:cNvPr id="0" name=""/>
        <dsp:cNvSpPr/>
      </dsp:nvSpPr>
      <dsp:spPr>
        <a:xfrm>
          <a:off x="3621980" y="2728728"/>
          <a:ext cx="1774206" cy="1774206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542BC5-06C6-409C-B139-D924C75923D2}">
      <dsp:nvSpPr>
        <dsp:cNvPr id="0" name=""/>
        <dsp:cNvSpPr/>
      </dsp:nvSpPr>
      <dsp:spPr>
        <a:xfrm>
          <a:off x="5311904" y="3412970"/>
          <a:ext cx="2331285" cy="12926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Словарь не пополняется словами с трудноразличимыми звуками</a:t>
          </a:r>
          <a:endParaRPr lang="ru-RU" sz="1800" kern="1200" dirty="0">
            <a:latin typeface="Comic Sans MS" pitchFamily="66" charset="0"/>
          </a:endParaRPr>
        </a:p>
      </dsp:txBody>
      <dsp:txXfrm>
        <a:off x="5311904" y="3412970"/>
        <a:ext cx="2331285" cy="1292635"/>
      </dsp:txXfrm>
    </dsp:sp>
    <dsp:sp modelId="{0179EC44-0CEF-4C29-A864-4E1A5DCD4560}">
      <dsp:nvSpPr>
        <dsp:cNvPr id="0" name=""/>
        <dsp:cNvSpPr/>
      </dsp:nvSpPr>
      <dsp:spPr>
        <a:xfrm>
          <a:off x="2787394" y="2728728"/>
          <a:ext cx="1774206" cy="1774206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AEF23C-5267-4418-9B18-86ED2F05E112}">
      <dsp:nvSpPr>
        <dsp:cNvPr id="0" name=""/>
        <dsp:cNvSpPr/>
      </dsp:nvSpPr>
      <dsp:spPr>
        <a:xfrm>
          <a:off x="802434" y="3484983"/>
          <a:ext cx="1845174" cy="12926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Нарушение дифференциации звуков</a:t>
          </a:r>
          <a:endParaRPr lang="ru-RU" sz="1800" kern="1200" dirty="0">
            <a:latin typeface="Comic Sans MS" pitchFamily="66" charset="0"/>
          </a:endParaRPr>
        </a:p>
      </dsp:txBody>
      <dsp:txXfrm>
        <a:off x="802434" y="3484983"/>
        <a:ext cx="1845174" cy="1292635"/>
      </dsp:txXfrm>
    </dsp:sp>
    <dsp:sp modelId="{352BC22B-3254-448B-A60B-D753D1F3D4EC}">
      <dsp:nvSpPr>
        <dsp:cNvPr id="0" name=""/>
        <dsp:cNvSpPr/>
      </dsp:nvSpPr>
      <dsp:spPr>
        <a:xfrm>
          <a:off x="2529779" y="1934898"/>
          <a:ext cx="1774206" cy="177420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43FF19-300A-4064-8CB2-552E4FFD78C3}">
      <dsp:nvSpPr>
        <dsp:cNvPr id="0" name=""/>
        <dsp:cNvSpPr/>
      </dsp:nvSpPr>
      <dsp:spPr>
        <a:xfrm>
          <a:off x="347375" y="1571439"/>
          <a:ext cx="2237181" cy="12926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Comic Sans MS" pitchFamily="66" charset="0"/>
            </a:rPr>
            <a:t>Нарушение фонематического восприятия</a:t>
          </a:r>
          <a:endParaRPr lang="ru-RU" sz="1800" kern="1200" dirty="0">
            <a:latin typeface="Comic Sans MS" pitchFamily="66" charset="0"/>
          </a:endParaRPr>
        </a:p>
      </dsp:txBody>
      <dsp:txXfrm>
        <a:off x="347375" y="1571439"/>
        <a:ext cx="2237181" cy="12926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F3C4D6-500C-490B-97DA-763D4686C8D3}">
      <dsp:nvSpPr>
        <dsp:cNvPr id="0" name=""/>
        <dsp:cNvSpPr/>
      </dsp:nvSpPr>
      <dsp:spPr>
        <a:xfrm>
          <a:off x="1728188" y="72006"/>
          <a:ext cx="2879607" cy="2844677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omic Sans MS" pitchFamily="66" charset="0"/>
            </a:rPr>
            <a:t>1. «ПОЙМАЙ ЗВУК» Ребенок должен хлопнуть в ладоши, когда услышит в слове, например, звук </a:t>
          </a:r>
          <a:r>
            <a:rPr lang="en-US" sz="1400" kern="1200" dirty="0" smtClean="0">
              <a:latin typeface="Comic Sans MS" pitchFamily="66" charset="0"/>
            </a:rPr>
            <a:t>[</a:t>
          </a:r>
          <a:r>
            <a:rPr lang="ru-RU" sz="1400" kern="1200" dirty="0" smtClean="0">
              <a:latin typeface="Comic Sans MS" pitchFamily="66" charset="0"/>
            </a:rPr>
            <a:t>Р</a:t>
          </a:r>
          <a:r>
            <a:rPr lang="en-US" sz="1400" kern="1200" dirty="0" smtClean="0">
              <a:latin typeface="Comic Sans MS" pitchFamily="66" charset="0"/>
            </a:rPr>
            <a:t>]</a:t>
          </a:r>
          <a:r>
            <a:rPr lang="ru-RU" sz="1400" kern="1200" dirty="0" smtClean="0">
              <a:latin typeface="Comic Sans MS" pitchFamily="66" charset="0"/>
            </a:rPr>
            <a:t>. Так можно играть  с любым звуком речи.</a:t>
          </a:r>
          <a:endParaRPr lang="ru-RU" sz="1400" b="0" kern="1200" cap="none" spc="0" dirty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/>
            <a:latin typeface="Comic Sans MS" pitchFamily="66" charset="0"/>
          </a:endParaRPr>
        </a:p>
      </dsp:txBody>
      <dsp:txXfrm>
        <a:off x="1728188" y="72006"/>
        <a:ext cx="2879607" cy="2844677"/>
      </dsp:txXfrm>
    </dsp:sp>
    <dsp:sp modelId="{89D477AB-BB48-4D19-B691-0C1E71A1E0E3}">
      <dsp:nvSpPr>
        <dsp:cNvPr id="0" name=""/>
        <dsp:cNvSpPr/>
      </dsp:nvSpPr>
      <dsp:spPr>
        <a:xfrm rot="5400000">
          <a:off x="4831555" y="-118811"/>
          <a:ext cx="3082298" cy="3203998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i="0" u="none" strike="noStrike" kern="1200" normalizeH="0" baseline="0" noProof="0" dirty="0" smtClean="0">
              <a:uLnTx/>
              <a:uFillTx/>
              <a:latin typeface="Comic Sans MS" pitchFamily="66" charset="0"/>
              <a:ea typeface="+mn-ea"/>
              <a:cs typeface="+mn-cs"/>
            </a:rPr>
            <a:t>2. ПРИДУМАЙ СЛОВА НА ЗАДАННЫЙ ЗВУК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050" i="0" u="none" strike="noStrike" kern="1200" normalizeH="0" baseline="0" noProof="0" dirty="0" smtClean="0">
              <a:uLnTx/>
              <a:uFillTx/>
              <a:latin typeface="Comic Sans MS" pitchFamily="66" charset="0"/>
              <a:ea typeface="+mn-ea"/>
              <a:cs typeface="+mn-cs"/>
            </a:rPr>
            <a:t>Попросите вспомнить и назвать предметы, окружающие ребенка (на улице, в комнате, магазине, детском саду), начинающиеся на звук [Ш] (или любой другой звук). Или предложите самостоятельно придумать 5-7 слов, начинающихся на заданный звук.</a:t>
          </a:r>
          <a:endParaRPr lang="ru-RU" sz="1050" kern="1200" dirty="0">
            <a:latin typeface="Comic Sans MS" pitchFamily="66" charset="0"/>
          </a:endParaRPr>
        </a:p>
      </dsp:txBody>
      <dsp:txXfrm rot="5400000">
        <a:off x="4831555" y="-118811"/>
        <a:ext cx="3082298" cy="3203998"/>
      </dsp:txXfrm>
    </dsp:sp>
    <dsp:sp modelId="{E1ECBD5E-43E7-4E00-95E4-D7DCDAD535FF}">
      <dsp:nvSpPr>
        <dsp:cNvPr id="0" name=""/>
        <dsp:cNvSpPr/>
      </dsp:nvSpPr>
      <dsp:spPr>
        <a:xfrm rot="10800000">
          <a:off x="4824532" y="3240357"/>
          <a:ext cx="2881038" cy="2650254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mic Sans MS" pitchFamily="66" charset="0"/>
            </a:rPr>
            <a:t>3. Вспомнить слова заданной тематикой с данным звуком </a:t>
          </a:r>
          <a:r>
            <a:rPr lang="ru-RU" sz="1800" b="1" kern="1200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rPr>
            <a:t>. </a:t>
          </a:r>
          <a:endParaRPr lang="ru-RU" sz="1800" b="1" kern="1200" cap="none" spc="0" dirty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Comic Sans MS" pitchFamily="66" charset="0"/>
          </a:endParaRPr>
        </a:p>
      </dsp:txBody>
      <dsp:txXfrm rot="10800000">
        <a:off x="4824532" y="3240357"/>
        <a:ext cx="2881038" cy="2650254"/>
      </dsp:txXfrm>
    </dsp:sp>
    <dsp:sp modelId="{C50DFDB7-17C8-4167-B58B-94390D791653}">
      <dsp:nvSpPr>
        <dsp:cNvPr id="0" name=""/>
        <dsp:cNvSpPr/>
      </dsp:nvSpPr>
      <dsp:spPr>
        <a:xfrm rot="16200000">
          <a:off x="2005060" y="3179507"/>
          <a:ext cx="2650254" cy="2627939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0" dirty="0" smtClean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Comic Sans MS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cap="none" spc="0" dirty="0" smtClean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Comic Sans MS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mic Sans MS" pitchFamily="66" charset="0"/>
            </a:rPr>
            <a:t>Попросите вспомнить и назвать учебные принадлежности (продукты из магазина, домашних или диких животных и т.д.), в названиях которых «спрятался» звук [С] (или любой другой).</a:t>
          </a:r>
        </a:p>
      </dsp:txBody>
      <dsp:txXfrm rot="16200000">
        <a:off x="2005060" y="3179507"/>
        <a:ext cx="2650254" cy="2627939"/>
      </dsp:txXfrm>
    </dsp:sp>
    <dsp:sp modelId="{68569DD1-C3F8-42DB-90B5-8995B64F062D}">
      <dsp:nvSpPr>
        <dsp:cNvPr id="0" name=""/>
        <dsp:cNvSpPr/>
      </dsp:nvSpPr>
      <dsp:spPr>
        <a:xfrm>
          <a:off x="4248470" y="2592286"/>
          <a:ext cx="915041" cy="795688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DE8F4B-55C4-44A5-98DA-90699E240BCE}">
      <dsp:nvSpPr>
        <dsp:cNvPr id="0" name=""/>
        <dsp:cNvSpPr/>
      </dsp:nvSpPr>
      <dsp:spPr>
        <a:xfrm rot="10800000">
          <a:off x="4392488" y="2736302"/>
          <a:ext cx="915041" cy="795688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77BE51-6ACF-433D-9CF0-9E66D3B16D22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baseline="0" dirty="0" smtClean="0"/>
            <a:t>1. </a:t>
          </a:r>
          <a:r>
            <a:rPr lang="ru-RU" sz="1200" b="1" i="0" kern="1200" baseline="0" dirty="0" smtClean="0">
              <a:latin typeface="Comic Sans MS" pitchFamily="66" charset="0"/>
            </a:rPr>
            <a:t>Сколько слов в предложении, назови первое и последнее слово в предложении. </a:t>
          </a:r>
          <a:r>
            <a:rPr lang="ru-RU" sz="1200" b="0" i="0" kern="1200" baseline="0" dirty="0" smtClean="0">
              <a:latin typeface="Comic Sans MS" pitchFamily="66" charset="0"/>
            </a:rPr>
            <a:t>Сосчитай, сколько слов в предложениях: «Мама моет посуду.», «Петя пьет вкусный  сок.», «Папа едет на работу.». Назови первое и последнее слово в предложении.</a:t>
          </a:r>
          <a:endParaRPr lang="ru-RU" sz="1200" kern="1200" dirty="0">
            <a:latin typeface="Comic Sans MS" pitchFamily="66" charset="0"/>
          </a:endParaRPr>
        </a:p>
      </dsp:txBody>
      <dsp:txXfrm>
        <a:off x="0" y="0"/>
        <a:ext cx="5410101" cy="814673"/>
      </dsp:txXfrm>
    </dsp:sp>
    <dsp:sp modelId="{9D1A1BAB-4F28-446D-846E-45EEE719C07E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latin typeface="Comic Sans MS" pitchFamily="66" charset="0"/>
            </a:rPr>
            <a:t>2. Придумай предложение с заданным количеством слов .</a:t>
          </a:r>
          <a:r>
            <a:rPr lang="ru-RU" sz="1600" b="0" i="0" kern="1200" baseline="0" dirty="0" smtClean="0">
              <a:latin typeface="Comic Sans MS" pitchFamily="66" charset="0"/>
            </a:rPr>
            <a:t>Самостоятельно придумай предложение, в котором будет два, три слова и т.д.</a:t>
          </a:r>
          <a:endParaRPr lang="ru-RU" sz="1600" kern="1200" dirty="0">
            <a:latin typeface="Comic Sans MS" pitchFamily="66" charset="0"/>
          </a:endParaRPr>
        </a:p>
      </dsp:txBody>
      <dsp:txXfrm>
        <a:off x="473202" y="927822"/>
        <a:ext cx="5334052" cy="814673"/>
      </dsp:txXfrm>
    </dsp:sp>
    <dsp:sp modelId="{FBE763B9-6673-408D-B9D8-6112529B1A8D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latin typeface="Comic Sans MS" pitchFamily="66" charset="0"/>
            </a:rPr>
            <a:t>3. Доскажи слог, чтобы получилось слово. </a:t>
          </a:r>
          <a:r>
            <a:rPr lang="ru-RU" sz="1600" b="0" i="0" kern="1200" baseline="0" dirty="0" smtClean="0">
              <a:latin typeface="Comic Sans MS" pitchFamily="66" charset="0"/>
            </a:rPr>
            <a:t>Доскажи слог, чтобы получилось слово. Например: </a:t>
          </a:r>
          <a:r>
            <a:rPr lang="ru-RU" sz="1600" b="0" i="0" kern="1200" baseline="0" dirty="0" err="1" smtClean="0">
              <a:latin typeface="Comic Sans MS" pitchFamily="66" charset="0"/>
            </a:rPr>
            <a:t>ма-ли</a:t>
          </a:r>
          <a:r>
            <a:rPr lang="ru-RU" sz="1600" b="0" i="0" kern="1200" baseline="0" dirty="0" smtClean="0">
              <a:latin typeface="Comic Sans MS" pitchFamily="66" charset="0"/>
            </a:rPr>
            <a:t>-(на), </a:t>
          </a:r>
          <a:r>
            <a:rPr lang="ru-RU" sz="1600" b="0" i="0" kern="1200" baseline="0" dirty="0" err="1" smtClean="0">
              <a:latin typeface="Comic Sans MS" pitchFamily="66" charset="0"/>
            </a:rPr>
            <a:t>ка-ран</a:t>
          </a:r>
          <a:r>
            <a:rPr lang="ru-RU" sz="1600" b="0" i="0" kern="1200" baseline="0" dirty="0" smtClean="0">
              <a:latin typeface="Comic Sans MS" pitchFamily="66" charset="0"/>
            </a:rPr>
            <a:t>-(</a:t>
          </a:r>
          <a:r>
            <a:rPr lang="ru-RU" sz="1600" b="0" i="0" kern="1200" baseline="0" dirty="0" err="1" smtClean="0">
              <a:latin typeface="Comic Sans MS" pitchFamily="66" charset="0"/>
            </a:rPr>
            <a:t>даш</a:t>
          </a:r>
          <a:r>
            <a:rPr lang="ru-RU" sz="1600" b="0" i="0" kern="1200" baseline="0" dirty="0" smtClean="0">
              <a:latin typeface="Comic Sans MS" pitchFamily="66" charset="0"/>
            </a:rPr>
            <a:t>), </a:t>
          </a:r>
          <a:r>
            <a:rPr lang="ru-RU" sz="1600" b="0" i="0" kern="1200" baseline="0" dirty="0" err="1" smtClean="0">
              <a:latin typeface="Comic Sans MS" pitchFamily="66" charset="0"/>
            </a:rPr>
            <a:t>кар-тош</a:t>
          </a:r>
          <a:r>
            <a:rPr lang="ru-RU" sz="1600" b="0" i="0" kern="1200" baseline="0" dirty="0" smtClean="0">
              <a:latin typeface="Comic Sans MS" pitchFamily="66" charset="0"/>
            </a:rPr>
            <a:t>-(</a:t>
          </a:r>
          <a:r>
            <a:rPr lang="ru-RU" sz="1600" b="0" i="0" kern="1200" baseline="0" dirty="0" err="1" smtClean="0">
              <a:latin typeface="Comic Sans MS" pitchFamily="66" charset="0"/>
            </a:rPr>
            <a:t>ка</a:t>
          </a:r>
          <a:r>
            <a:rPr lang="ru-RU" sz="1600" b="0" i="0" kern="1200" baseline="0" dirty="0" smtClean="0">
              <a:latin typeface="Comic Sans MS" pitchFamily="66" charset="0"/>
            </a:rPr>
            <a:t>)</a:t>
          </a:r>
          <a:endParaRPr lang="ru-RU" sz="1600" kern="1200" dirty="0">
            <a:latin typeface="Comic Sans MS" pitchFamily="66" charset="0"/>
          </a:endParaRPr>
        </a:p>
      </dsp:txBody>
      <dsp:txXfrm>
        <a:off x="946404" y="1855644"/>
        <a:ext cx="5334052" cy="814673"/>
      </dsp:txXfrm>
    </dsp:sp>
    <dsp:sp modelId="{4C7A96C2-124E-4570-8940-2B544D500135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baseline="0" dirty="0" smtClean="0"/>
            <a:t>4</a:t>
          </a:r>
          <a:r>
            <a:rPr lang="ru-RU" sz="1400" b="1" i="0" kern="1200" baseline="0" dirty="0" smtClean="0">
              <a:latin typeface="Comic Sans MS" pitchFamily="66" charset="0"/>
            </a:rPr>
            <a:t>. Составь как можно больше слов, используя буквы заданного слова . </a:t>
          </a:r>
          <a:r>
            <a:rPr lang="ru-RU" sz="1400" b="0" i="0" kern="1200" baseline="0" dirty="0" smtClean="0">
              <a:latin typeface="Comic Sans MS" pitchFamily="66" charset="0"/>
            </a:rPr>
            <a:t>Например: метрополитен, велосипедист, экскаватор и др. Можно использовать любые длинные слова.</a:t>
          </a:r>
          <a:endParaRPr lang="ru-RU" sz="1400" kern="1200" dirty="0">
            <a:latin typeface="Comic Sans MS" pitchFamily="66" charset="0"/>
          </a:endParaRPr>
        </a:p>
      </dsp:txBody>
      <dsp:txXfrm>
        <a:off x="1419605" y="2783467"/>
        <a:ext cx="5334052" cy="814673"/>
      </dsp:txXfrm>
    </dsp:sp>
    <dsp:sp modelId="{B5D07130-4195-40A0-AABB-84837F365CD1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latin typeface="Comic Sans MS" pitchFamily="66" charset="0"/>
            </a:rPr>
            <a:t>5. Определи место звука в слове («где спрятался звук»)</a:t>
          </a:r>
          <a:endParaRPr lang="ru-RU" sz="1800" kern="1200" dirty="0">
            <a:latin typeface="Comic Sans MS" pitchFamily="66" charset="0"/>
          </a:endParaRPr>
        </a:p>
      </dsp:txBody>
      <dsp:txXfrm>
        <a:off x="1892808" y="3711289"/>
        <a:ext cx="5334052" cy="814673"/>
      </dsp:txXfrm>
    </dsp:sp>
    <dsp:sp modelId="{EB97124C-A245-4240-BBEA-A141C93C675B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rgbClr val="EB21D3">
            <a:alpha val="90000"/>
          </a:srgb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807254" y="595164"/>
        <a:ext cx="529537" cy="529537"/>
      </dsp:txXfrm>
    </dsp:sp>
    <dsp:sp modelId="{AA6A482D-5706-4180-96E3-A6FEB008B3AC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rgbClr val="EB21D3">
            <a:alpha val="90000"/>
          </a:srgb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80456" y="1522986"/>
        <a:ext cx="529537" cy="529537"/>
      </dsp:txXfrm>
    </dsp:sp>
    <dsp:sp modelId="{A025E03F-8A43-4F0F-A94C-D03907727A24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rgbClr val="EB21D3">
            <a:alpha val="90000"/>
          </a:srgb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753658" y="2437231"/>
        <a:ext cx="529537" cy="529537"/>
      </dsp:txXfrm>
    </dsp:sp>
    <dsp:sp modelId="{2DA9188A-8475-4D34-9B80-205D5BA49F56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rgbClr val="EB21D3">
            <a:alpha val="90000"/>
          </a:srgb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226860" y="3374105"/>
        <a:ext cx="529537" cy="52953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2A2564-604B-44E7-BF40-63618C602378}">
      <dsp:nvSpPr>
        <dsp:cNvPr id="0" name=""/>
        <dsp:cNvSpPr/>
      </dsp:nvSpPr>
      <dsp:spPr>
        <a:xfrm>
          <a:off x="0" y="0"/>
          <a:ext cx="4857402" cy="4857402"/>
        </a:xfrm>
        <a:prstGeom prst="triangl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DF338-1E7A-4F30-BEC5-242DF5A4C2FC}">
      <dsp:nvSpPr>
        <dsp:cNvPr id="0" name=""/>
        <dsp:cNvSpPr/>
      </dsp:nvSpPr>
      <dsp:spPr>
        <a:xfrm>
          <a:off x="3205262" y="486214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Классификация предметов по картинкам 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486214"/>
        <a:ext cx="3157311" cy="246664"/>
      </dsp:txXfrm>
    </dsp:sp>
    <dsp:sp modelId="{B4394399-8663-4544-8D7C-38699FC42D12}">
      <dsp:nvSpPr>
        <dsp:cNvPr id="0" name=""/>
        <dsp:cNvSpPr/>
      </dsp:nvSpPr>
      <dsp:spPr>
        <a:xfrm>
          <a:off x="3205262" y="763712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Игра «Назови отличия».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763712"/>
        <a:ext cx="3157311" cy="246664"/>
      </dsp:txXfrm>
    </dsp:sp>
    <dsp:sp modelId="{697EB919-A853-4597-B28F-B62714F8D912}">
      <dsp:nvSpPr>
        <dsp:cNvPr id="0" name=""/>
        <dsp:cNvSpPr/>
      </dsp:nvSpPr>
      <dsp:spPr>
        <a:xfrm>
          <a:off x="3205262" y="1041210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Один-много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1041210"/>
        <a:ext cx="3157311" cy="246664"/>
      </dsp:txXfrm>
    </dsp:sp>
    <dsp:sp modelId="{46C70D57-7629-4CD9-B005-8FDDF55596B7}">
      <dsp:nvSpPr>
        <dsp:cNvPr id="0" name=""/>
        <dsp:cNvSpPr/>
      </dsp:nvSpPr>
      <dsp:spPr>
        <a:xfrm>
          <a:off x="3205262" y="1318709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Назови ласково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1318709"/>
        <a:ext cx="3157311" cy="246664"/>
      </dsp:txXfrm>
    </dsp:sp>
    <dsp:sp modelId="{C4DD5FA9-F374-437F-A72C-4FDF35325F00}">
      <dsp:nvSpPr>
        <dsp:cNvPr id="0" name=""/>
        <dsp:cNvSpPr/>
      </dsp:nvSpPr>
      <dsp:spPr>
        <a:xfrm>
          <a:off x="3205262" y="1596207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Чего не хватает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1596207"/>
        <a:ext cx="3157311" cy="246664"/>
      </dsp:txXfrm>
    </dsp:sp>
    <dsp:sp modelId="{3A853D91-4997-420D-935F-EE77682F3593}">
      <dsp:nvSpPr>
        <dsp:cNvPr id="0" name=""/>
        <dsp:cNvSpPr/>
      </dsp:nvSpPr>
      <dsp:spPr>
        <a:xfrm>
          <a:off x="3205262" y="1873705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«Чудесный мешочек» 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1873705"/>
        <a:ext cx="3157311" cy="246664"/>
      </dsp:txXfrm>
    </dsp:sp>
    <dsp:sp modelId="{DEF4EA0E-2FE4-46BE-B9E1-A2A38A070CBA}">
      <dsp:nvSpPr>
        <dsp:cNvPr id="0" name=""/>
        <dsp:cNvSpPr/>
      </dsp:nvSpPr>
      <dsp:spPr>
        <a:xfrm>
          <a:off x="3205262" y="2151203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latin typeface="Comic Sans MS" pitchFamily="66" charset="0"/>
            </a:rPr>
            <a:t>«Кто как передвигается», «Кто как кричит».</a:t>
          </a:r>
          <a:endParaRPr lang="ru-RU" sz="1100" kern="1200" dirty="0">
            <a:latin typeface="Comic Sans MS" pitchFamily="66" charset="0"/>
          </a:endParaRPr>
        </a:p>
      </dsp:txBody>
      <dsp:txXfrm>
        <a:off x="3205262" y="2151203"/>
        <a:ext cx="3157311" cy="246664"/>
      </dsp:txXfrm>
    </dsp:sp>
    <dsp:sp modelId="{82C097A8-957E-4496-B722-9A8283571706}">
      <dsp:nvSpPr>
        <dsp:cNvPr id="0" name=""/>
        <dsp:cNvSpPr/>
      </dsp:nvSpPr>
      <dsp:spPr>
        <a:xfrm>
          <a:off x="3205262" y="2428701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Назови детёнышей.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2428701"/>
        <a:ext cx="3157311" cy="246664"/>
      </dsp:txXfrm>
    </dsp:sp>
    <dsp:sp modelId="{F879A143-AEF5-4CE6-BA5A-F0A31F994045}">
      <dsp:nvSpPr>
        <dsp:cNvPr id="0" name=""/>
        <dsp:cNvSpPr/>
      </dsp:nvSpPr>
      <dsp:spPr>
        <a:xfrm>
          <a:off x="3205262" y="2706199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>
              <a:latin typeface="Comic Sans MS" pitchFamily="66" charset="0"/>
            </a:rPr>
            <a:t>Что бывает зимой, летом, весной, осенью.</a:t>
          </a:r>
          <a:endParaRPr lang="ru-RU" sz="1100" b="0" i="0" kern="1200" baseline="0" dirty="0">
            <a:latin typeface="Comic Sans MS" pitchFamily="66" charset="0"/>
          </a:endParaRPr>
        </a:p>
      </dsp:txBody>
      <dsp:txXfrm>
        <a:off x="3205262" y="2706199"/>
        <a:ext cx="3157311" cy="246664"/>
      </dsp:txXfrm>
    </dsp:sp>
    <dsp:sp modelId="{881934A0-377F-4A45-A7F0-B68EB82BC365}">
      <dsp:nvSpPr>
        <dsp:cNvPr id="0" name=""/>
        <dsp:cNvSpPr/>
      </dsp:nvSpPr>
      <dsp:spPr>
        <a:xfrm>
          <a:off x="3205262" y="2983697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Кто что умеет делать. 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2983697"/>
        <a:ext cx="3157311" cy="246664"/>
      </dsp:txXfrm>
    </dsp:sp>
    <dsp:sp modelId="{AD4BBB7B-A079-45D2-9E34-D8A25D7CD647}">
      <dsp:nvSpPr>
        <dsp:cNvPr id="0" name=""/>
        <dsp:cNvSpPr/>
      </dsp:nvSpPr>
      <dsp:spPr>
        <a:xfrm>
          <a:off x="3205262" y="3261195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Найди лишний предмет.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3261195"/>
        <a:ext cx="3157311" cy="246664"/>
      </dsp:txXfrm>
    </dsp:sp>
    <dsp:sp modelId="{554E0A48-6A4E-4DF0-BECE-DCF071F3614E}">
      <dsp:nvSpPr>
        <dsp:cNvPr id="0" name=""/>
        <dsp:cNvSpPr/>
      </dsp:nvSpPr>
      <dsp:spPr>
        <a:xfrm>
          <a:off x="3205262" y="3538693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Назови части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3538693"/>
        <a:ext cx="3157311" cy="246664"/>
      </dsp:txXfrm>
    </dsp:sp>
    <dsp:sp modelId="{4BB908F2-2639-4CF7-821E-6B9F733802FF}">
      <dsp:nvSpPr>
        <dsp:cNvPr id="0" name=""/>
        <dsp:cNvSpPr/>
      </dsp:nvSpPr>
      <dsp:spPr>
        <a:xfrm>
          <a:off x="3205262" y="3816192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Скажи наоборот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3816192"/>
        <a:ext cx="3157311" cy="246664"/>
      </dsp:txXfrm>
    </dsp:sp>
    <dsp:sp modelId="{2D64BBB7-6E2C-4F37-80AC-D611A8D700A6}">
      <dsp:nvSpPr>
        <dsp:cNvPr id="0" name=""/>
        <dsp:cNvSpPr/>
      </dsp:nvSpPr>
      <dsp:spPr>
        <a:xfrm>
          <a:off x="3205262" y="4093690"/>
          <a:ext cx="3157311" cy="246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baseline="0" dirty="0" smtClean="0">
              <a:latin typeface="Comic Sans MS" pitchFamily="66" charset="0"/>
            </a:rPr>
            <a:t>Найди слова-приятели</a:t>
          </a:r>
          <a:endParaRPr lang="ru-RU" sz="1200" b="0" i="0" kern="1200" baseline="0" dirty="0">
            <a:latin typeface="Comic Sans MS" pitchFamily="66" charset="0"/>
          </a:endParaRPr>
        </a:p>
      </dsp:txBody>
      <dsp:txXfrm>
        <a:off x="3205262" y="4093690"/>
        <a:ext cx="3157311" cy="24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12290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8720"/>
            <a:ext cx="4500594" cy="2419069"/>
          </a:xfrm>
          <a:prstGeom prst="rect">
            <a:avLst/>
          </a:prstGeom>
          <a:noFill/>
        </p:spPr>
      </p:pic>
      <p:pic>
        <p:nvPicPr>
          <p:cNvPr id="12294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115787">
            <a:off x="-355263" y="403170"/>
            <a:ext cx="7957481" cy="4144406"/>
          </a:xfrm>
          <a:prstGeom prst="rect">
            <a:avLst/>
          </a:prstGeom>
          <a:noFill/>
        </p:spPr>
      </p:pic>
      <p:pic>
        <p:nvPicPr>
          <p:cNvPr id="12302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Vcy;&amp;ocy;&amp;zcy;&amp;dcy;&amp;ucy;&amp;shcy;&amp;ncy;&amp;ycy;&amp;iecy; &amp;shcy;&amp;acy;&amp;rcy;&amp;ycy; - &amp;Mcy;&amp;acy;&amp;rcy;&amp;icy;&amp;ncy;&amp;acy; &amp;Vcy;&amp;lcy;&amp;acy;&amp;dcy;&amp;icy;&amp;mcy;&amp;icy;&amp;rcy;&amp;ocy;&amp;vcy;&amp;ncy;&amp;acy; &amp;Kcy;&amp;ocy;&amp;rcy;&amp;iecy;&amp;pcy;&amp;icy;&amp;ncy;&amp;acy;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433856">
            <a:off x="6651373" y="304269"/>
            <a:ext cx="2225900" cy="2588257"/>
          </a:xfrm>
          <a:prstGeom prst="rect">
            <a:avLst/>
          </a:prstGeom>
          <a:noFill/>
        </p:spPr>
      </p:pic>
      <p:pic>
        <p:nvPicPr>
          <p:cNvPr id="8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0115787">
            <a:off x="-641016" y="331732"/>
            <a:ext cx="7957481" cy="4144406"/>
          </a:xfrm>
          <a:prstGeom prst="rect">
            <a:avLst/>
          </a:prstGeom>
          <a:noFill/>
        </p:spPr>
      </p:pic>
      <p:pic>
        <p:nvPicPr>
          <p:cNvPr id="9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l="74688"/>
          <a:stretch>
            <a:fillRect/>
          </a:stretch>
        </p:blipFill>
        <p:spPr bwMode="auto">
          <a:xfrm>
            <a:off x="7358082" y="1857364"/>
            <a:ext cx="1643074" cy="48684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Lcy;&amp;yucy;&amp;dcy;&amp;icy; &amp;Rcy;&amp;acy;&amp;scy;&amp;tcy;&amp;rcy;&amp;ocy;&amp;vcy;&amp;ycy;&amp;jcy; &amp;kcy;&amp;lcy;&amp;icy;&amp;pcy;&amp;acy;&amp;rcy;&amp;tcy; png &amp;vcy;&amp;ycy;&amp;scy;&amp;ocy;&amp;kcy;&amp;ocy;&amp;gcy;&amp;ocy; &amp;rcy;&amp;acy;&amp;zcy;&amp;rcy;&amp;iecy;&amp;shcy;&amp;iecy;&amp;ncy;&amp;icy;&amp;yacy; - &amp;bcy;&amp;iecy;&amp;scy;&amp;pcy;&amp;lcy;&amp;acy;&amp;tcy;&amp;ncy;&amp;ocy; &amp;scy;&amp;kcy;&amp;acy;&amp;chcy;&amp;acy;&amp;tcy;&amp;softcy; &amp;bcy;&amp;iecy;&amp;zcy; &amp;rcy;&amp;iecy;&amp;gcy;&amp;icy;&amp;scy;&amp;tcy;&amp;rcy;&amp;acy;&amp;tscy;&amp;icy;&amp;icy;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7893"/>
            <a:ext cx="3571900" cy="1919896"/>
          </a:xfrm>
          <a:prstGeom prst="rect">
            <a:avLst/>
          </a:prstGeom>
          <a:noFill/>
        </p:spPr>
      </p:pic>
      <p:pic>
        <p:nvPicPr>
          <p:cNvPr id="9" name="Picture 6" descr="Transparent Rainbow Free Clipar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702140">
            <a:off x="3804111" y="429292"/>
            <a:ext cx="5890116" cy="3067684"/>
          </a:xfrm>
          <a:prstGeom prst="rect">
            <a:avLst/>
          </a:prstGeom>
          <a:noFill/>
        </p:spPr>
      </p:pic>
      <p:pic>
        <p:nvPicPr>
          <p:cNvPr id="10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t="-1190" r="84822"/>
          <a:stretch>
            <a:fillRect/>
          </a:stretch>
        </p:blipFill>
        <p:spPr bwMode="auto">
          <a:xfrm>
            <a:off x="214282" y="214290"/>
            <a:ext cx="985822" cy="4929222"/>
          </a:xfrm>
          <a:prstGeom prst="rect">
            <a:avLst/>
          </a:prstGeom>
          <a:noFill/>
        </p:spPr>
      </p:pic>
      <p:pic>
        <p:nvPicPr>
          <p:cNvPr id="11" name="Picture 14" descr="&amp;Zcy;&amp;vcy;&amp;iocy;&amp;zcy;&amp;dcy;&amp;ncy;&amp;acy;&amp;yacy; &amp;rcy;&amp;ocy;&amp;scy;&amp;scy;&amp;ycy;&amp;pcy;&amp;softcy; &amp;kcy;&amp;lcy;&amp;icy;&amp;pcy;&amp;acy;&amp;rcy;&amp;tcy; &amp;pcy;&amp;ncy;&amp;gcy; &amp;chcy;.2 - &amp;Lcy;&amp;YUcy; $&amp;Icy;&amp;YAcy;- &amp;yacy;.&amp;rcy;&amp;ucy;"/>
          <p:cNvPicPr>
            <a:picLocks noChangeAspect="1" noChangeArrowheads="1"/>
          </p:cNvPicPr>
          <p:nvPr userDrawn="1"/>
        </p:nvPicPr>
        <p:blipFill>
          <a:blip r:embed="rId4" cstate="print"/>
          <a:srcRect l="12500" r="26562" b="80208"/>
          <a:stretch>
            <a:fillRect/>
          </a:stretch>
        </p:blipFill>
        <p:spPr bwMode="auto">
          <a:xfrm>
            <a:off x="928661" y="214290"/>
            <a:ext cx="3286149" cy="8004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CBA9BD-E173-434F-9F3E-5F981C913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3558-4B2F-4B29-AABF-BB67C8BC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1" name="Picture 4" descr="http://vechnostb.narod.ru/foncv_zvzarja.jpg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frame">
            <a:avLst>
              <a:gd name="adj1" fmla="val 4015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28800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sz="4400" b="1" dirty="0" smtClean="0">
                <a:ln w="28575">
                  <a:solidFill>
                    <a:srgbClr val="CC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Cordeballet" pitchFamily="2" charset="0"/>
              </a:rPr>
              <a:t>ОРГАНИЗАЦИЯ ЛОГОПЕДИЧЕСКИХ ЗАНЯТИЙ ДОМА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3205" y="4365104"/>
            <a:ext cx="3216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CC0099"/>
                </a:solidFill>
                <a:latin typeface="Comic Sans MS" pitchFamily="66" charset="0"/>
              </a:rPr>
              <a:t>Учитель-логопед</a:t>
            </a:r>
          </a:p>
          <a:p>
            <a:pPr algn="r"/>
            <a:endParaRPr lang="ru-RU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ru-RU" dirty="0" err="1" smtClean="0">
                <a:solidFill>
                  <a:srgbClr val="CC0099"/>
                </a:solidFill>
                <a:latin typeface="Comic Sans MS" pitchFamily="66" charset="0"/>
              </a:rPr>
              <a:t>Хузина</a:t>
            </a:r>
            <a:r>
              <a:rPr lang="ru-RU" dirty="0" smtClean="0">
                <a:solidFill>
                  <a:srgbClr val="CC0099"/>
                </a:solidFill>
                <a:latin typeface="Comic Sans MS" pitchFamily="66" charset="0"/>
              </a:rPr>
              <a:t> Ольга Михайловна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6192688" cy="914400"/>
          </a:xfrm>
          <a:prstGeom prst="rect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ФОРМИРОВАНИЕ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ЯЗЫКОВОГО АНАЛИЗА И СИНТЕЗА </a:t>
            </a:r>
            <a:endParaRPr lang="ru-RU" sz="2800" dirty="0">
              <a:latin typeface="Comic Sans MS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5616624" cy="914400"/>
          </a:xfrm>
          <a:prstGeom prst="rect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ФОРМИРОВАНИЕ ЛЕКСИКО-ГРАММАТИЧЕСКОГО СТРОЯ РЕЧИ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268760"/>
          <a:ext cx="7139136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043608" y="2060848"/>
            <a:ext cx="7344816" cy="2448272"/>
          </a:xfrm>
          <a:prstGeom prst="flowChartPunchedTape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СПАСИБО ЗА ВНИМАНИЕ!!!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914400"/>
          </a:xfrm>
          <a:prstGeom prst="rect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ОСНОВНЫЕ НАПРАВЛЕНИЯ: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412776"/>
          <a:ext cx="813690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476672"/>
            <a:ext cx="6120681" cy="914400"/>
          </a:xfrm>
          <a:prstGeom prst="rect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ТРЕБОВАНИЯ К ЗАНЯТИЯМ: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	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Все занятия должны строиться по правилам игры!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     Количество игр – 2-3 в день, помимо игр на развитие мелкой 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моторики и</a:t>
            </a:r>
            <a:r>
              <a:rPr kumimoji="0" lang="ru-RU" sz="6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артикуляционной гимнастики.</a:t>
            </a:r>
          </a:p>
          <a:p>
            <a:pPr marR="0" lvl="0" algn="ctr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        Не переутомляйте малыша! Не перегружайте информацией! 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   Начинайте занятия с 3-5 минут в день, постепенно увеличивая время. Некоторые</a:t>
            </a:r>
            <a:r>
              <a:rPr kumimoji="0" lang="ru-RU" sz="6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занятия (например, на формирование лексико-грамматических категорий)</a:t>
            </a:r>
            <a:r>
              <a:rPr kumimoji="0" lang="ru-RU" sz="6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можно проводить по дороге домой.</a:t>
            </a:r>
            <a:b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Длительность занятия без перерыва не должна превышать 15 – 20 минут.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Но надо помнить, что </a:t>
            </a: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последовательность 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(а не принудительность!), </a:t>
            </a:r>
          </a:p>
          <a:p>
            <a:pPr marR="0" lvl="0" algn="ctr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</a:t>
            </a: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регулярность 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(но не навязчивость!) </a:t>
            </a:r>
          </a:p>
          <a:p>
            <a:pPr marR="0" lvl="0" algn="ctr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</a:t>
            </a: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методичность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 (не скукота!) </a:t>
            </a:r>
          </a:p>
          <a:p>
            <a:pPr marR="0" lvl="0" algn="ctr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занятий сделают Ваши усилия плодотворными!</a:t>
            </a:r>
          </a:p>
          <a:p>
            <a:pPr marR="0" lvl="0" algn="just" defTabSz="9144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245660"/>
            <a:ext cx="2880320" cy="11454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МЕЛКАЯ МОТОРИКА</a:t>
            </a:r>
            <a:endParaRPr lang="ru-RU" sz="2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Содержимое 7"/>
          <p:cNvGraphicFramePr>
            <a:graphicFrameLocks/>
          </p:cNvGraphicFramePr>
          <p:nvPr/>
        </p:nvGraphicFramePr>
        <p:xfrm>
          <a:off x="3707904" y="1340768"/>
          <a:ext cx="41044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700808"/>
            <a:ext cx="36433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МЕЛКАЯ МОТОРИКА </a:t>
            </a:r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костной.</a:t>
            </a:r>
            <a:endParaRPr lang="ru-RU" sz="1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B05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РАЗВИТИЕ МЕЛКОЙ МОТОРИКИ </a:t>
            </a:r>
            <a:r>
              <a:rPr lang="ru-RU" sz="1600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играет важную роль для общего развития ребёнка. Она связана с нервной системой, зрением, вниманием, памятью и восприятием ребёнка. </a:t>
            </a:r>
            <a:endParaRPr lang="ru-RU" sz="16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5085184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Учёные доказали, что развитие мелкой моторики и развитие речи тесно связаны. В головном мозге речевой и моторный центры расположены близко друг к другу. Поэтому при стимуляции моторных навыков пальцев рук речевой центр начинает активизироваться. Как правило, если движения пальцев развиты в соответствии с возрастом, то и речевое развитие в пределах возрастной нормы.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696744" cy="914400"/>
          </a:xfrm>
          <a:prstGeom prst="rect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РАЗВИТИЕ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МЕЛКОЙ МОТОРИКИ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6984776" cy="914400"/>
          </a:xfrm>
          <a:prstGeom prst="rect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ТРЕБОВАНИЯ К ПРОВЕДЕНИЮ АРТИКУЛЯЦИОННОЙ ГИМНАСТИКИ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772816"/>
          <a:ext cx="9762878" cy="486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9.caduk.ru/images/gimnastik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0851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49.caduk.ru/images/gimnastik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2048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4932040" y="286603"/>
            <a:ext cx="3888432" cy="11764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АРТИКУЛЯЦИОННЫЕ УПРАЖНЕНИЯ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5832648" cy="914400"/>
          </a:xfrm>
          <a:prstGeom prst="rect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НЕОБХОДИМОСТЬ РАЗВИТИЯ ФОНЕМАТИЧЕСКИХ ПРОЦЕССОВ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920" y="287032"/>
            <a:ext cx="3357992" cy="1197751"/>
          </a:xfrm>
          <a:prstGeom prst="rect">
            <a:avLst/>
          </a:prstGeom>
          <a:solidFill>
            <a:srgbClr val="EB21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РАЗВИТИЕ ФОНЕМАТИЧЕСКОГО ВОСПРИЯТИЯ И ПРЕДСТАВЛЕНИЯ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476672"/>
          <a:ext cx="9001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690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Оля</cp:lastModifiedBy>
  <cp:revision>19</cp:revision>
  <dcterms:created xsi:type="dcterms:W3CDTF">2015-06-10T14:41:28Z</dcterms:created>
  <dcterms:modified xsi:type="dcterms:W3CDTF">2018-10-17T15:22:07Z</dcterms:modified>
</cp:coreProperties>
</file>