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1" r:id="rId2"/>
    <p:sldId id="276" r:id="rId3"/>
    <p:sldId id="258" r:id="rId4"/>
    <p:sldId id="261" r:id="rId5"/>
    <p:sldId id="262" r:id="rId6"/>
    <p:sldId id="263" r:id="rId7"/>
    <p:sldId id="265" r:id="rId8"/>
    <p:sldId id="264" r:id="rId9"/>
    <p:sldId id="260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FF99CC"/>
    <a:srgbClr val="FF33CC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5394" autoAdjust="0"/>
  </p:normalViewPr>
  <p:slideViewPr>
    <p:cSldViewPr snapToGrid="0" showGuides="1">
      <p:cViewPr>
        <p:scale>
          <a:sx n="44" d="100"/>
          <a:sy n="44" d="100"/>
        </p:scale>
        <p:origin x="-1230" y="-57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C0054-EF52-473D-9339-EF9E22023D25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18F7C-C48B-4139-B35F-3279DFD72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2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574C3-D84A-4A12-A1AA-7C9B90EBCF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471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574C3-D84A-4A12-A1AA-7C9B90EBCF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82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574C3-D84A-4A12-A1AA-7C9B90EBCF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16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574C3-D84A-4A12-A1AA-7C9B90EBCF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30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574C3-D84A-4A12-A1AA-7C9B90EBCF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7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574C3-D84A-4A12-A1AA-7C9B90EBCF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702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574C3-D84A-4A12-A1AA-7C9B90EBCF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83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574C3-D84A-4A12-A1AA-7C9B90EBCF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530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574C3-D84A-4A12-A1AA-7C9B90EBCF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348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574C3-D84A-4A12-A1AA-7C9B90EBCF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46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E21E0-586E-4AEF-9F9C-6213EC19916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D31AA-989C-46E5-8BD0-C12FB238DF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7820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E21E0-586E-4AEF-9F9C-6213EC19916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D31AA-989C-46E5-8BD0-C12FB238DF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8934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E21E0-586E-4AEF-9F9C-6213EC19916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D31AA-989C-46E5-8BD0-C12FB238DF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9834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E21E0-586E-4AEF-9F9C-6213EC19916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D31AA-989C-46E5-8BD0-C12FB238DF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2118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E21E0-586E-4AEF-9F9C-6213EC19916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D31AA-989C-46E5-8BD0-C12FB238DF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3010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E21E0-586E-4AEF-9F9C-6213EC19916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D31AA-989C-46E5-8BD0-C12FB238DF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9323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E21E0-586E-4AEF-9F9C-6213EC19916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D31AA-989C-46E5-8BD0-C12FB238DF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3909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E21E0-586E-4AEF-9F9C-6213EC19916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D31AA-989C-46E5-8BD0-C12FB238DF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1491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E21E0-586E-4AEF-9F9C-6213EC19916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D31AA-989C-46E5-8BD0-C12FB238DF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7160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E21E0-586E-4AEF-9F9C-6213EC19916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D31AA-989C-46E5-8BD0-C12FB238DF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0082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E21E0-586E-4AEF-9F9C-6213EC19916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D31AA-989C-46E5-8BD0-C12FB238DF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5785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E21E0-586E-4AEF-9F9C-6213EC19916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D31AA-989C-46E5-8BD0-C12FB238DF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2F2F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2F2F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2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png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24.png"/><Relationship Id="rId11" Type="http://schemas.microsoft.com/office/2007/relationships/hdphoto" Target="../media/hdphoto10.wdp"/><Relationship Id="rId5" Type="http://schemas.openxmlformats.org/officeDocument/2006/relationships/audio" Target="../media/audio3.wav"/><Relationship Id="rId10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2.jpe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jpeg"/><Relationship Id="rId4" Type="http://schemas.openxmlformats.org/officeDocument/2006/relationships/audio" Target="../media/audio3.wav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20.png"/><Relationship Id="rId5" Type="http://schemas.openxmlformats.org/officeDocument/2006/relationships/audio" Target="../media/audio1.wav"/><Relationship Id="rId10" Type="http://schemas.microsoft.com/office/2007/relationships/hdphoto" Target="../media/hdphoto6.wdp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audio" Target="../media/audio1.wav"/><Relationship Id="rId5" Type="http://schemas.openxmlformats.org/officeDocument/2006/relationships/image" Target="../media/image2.jpe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audio" Target="../media/audio1.wav"/><Relationship Id="rId5" Type="http://schemas.openxmlformats.org/officeDocument/2006/relationships/image" Target="../media/image2.jpeg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я\Desktop\фоны\4585fb706ff68fa87e1c28418e30723e5a971280177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92000" cy="7598229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4946926" y="571632"/>
            <a:ext cx="2897341" cy="1699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11364685" y="6064898"/>
            <a:ext cx="468000" cy="468000"/>
          </a:xfrm>
          <a:prstGeom prst="actionButtonForwardNex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7143" y="1154270"/>
            <a:ext cx="68037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  <a:latin typeface="Comic Sans MS" pitchFamily="66" charset="0"/>
              </a:rPr>
              <a:t>ИНТЕРАКТИВНАЯ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  <a:latin typeface="Comic Sans MS" pitchFamily="66" charset="0"/>
              </a:rPr>
              <a:t>ДИДАКТИЧЕСКАЯ ИГРА-ТРЕНАЖЁР ДЛЯ ДЕТЕЙ СТАРШЕГО ДОШКОЛЬНОГО ВОЗРАСТА </a:t>
            </a:r>
            <a:endParaRPr lang="ru-RU" sz="2800" b="1" dirty="0">
              <a:solidFill>
                <a:schemeClr val="tx1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9807" y="4516414"/>
            <a:ext cx="7243976" cy="1077218"/>
          </a:xfrm>
          <a:prstGeom prst="rect">
            <a:avLst/>
          </a:prstGeom>
          <a:solidFill>
            <a:srgbClr val="FFCC00"/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Учитель-логопед: </a:t>
            </a:r>
          </a:p>
          <a:p>
            <a:pPr algn="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ХУЗИНА ОЛЬГА МИХАЙЛОВНА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3892" y="3235618"/>
            <a:ext cx="787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«СОСТАВЬ СЛОВО»</a:t>
            </a:r>
            <a:endParaRPr lang="ru-RU" sz="6000" b="1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89560" y="128071"/>
            <a:ext cx="2143125" cy="2143125"/>
          </a:xfrm>
          <a:prstGeom prst="rect">
            <a:avLst/>
          </a:prstGeom>
        </p:spPr>
      </p:pic>
      <p:pic>
        <p:nvPicPr>
          <p:cNvPr id="1026" name="Picture 2" descr="D:\ОЛЮШКА\читае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65600"/>
            <a:ext cx="3302898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426050" y="246134"/>
            <a:ext cx="8352928" cy="72008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Муниципальное автономное дошкольное образовательное учреждение  детский сад №3 «Светлячок»</a:t>
            </a:r>
          </a:p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7832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1271909" y="3434172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219634" y="4496636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219634" y="3437437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271909" y="4495003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271909" y="5555835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219634" y="5555835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0115085" y="5555835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167359" y="4497293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167359" y="3434172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0115085" y="4492417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167359" y="5560414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115085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9569" y="533063"/>
            <a:ext cx="1615580" cy="16155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89132" y="1776307"/>
            <a:ext cx="103746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14415" y="1813175"/>
            <a:ext cx="113043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42985" y="1813175"/>
            <a:ext cx="9717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56353" y="1776307"/>
            <a:ext cx="90281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0768" y="325704"/>
            <a:ext cx="1877731" cy="1877731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>
              <a:snd r:embed="rId8" name="click.wav"/>
            </a:hlinkClick>
          </p:cNvPr>
          <p:cNvSpPr/>
          <p:nvPr/>
        </p:nvSpPr>
        <p:spPr>
          <a:xfrm>
            <a:off x="11450472" y="6086901"/>
            <a:ext cx="468000" cy="468000"/>
          </a:xfrm>
          <a:prstGeom prst="actionButtonForwardNex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>
              <a:snd r:embed="rId8" name="click.wav"/>
            </a:hlinkClick>
          </p:cNvPr>
          <p:cNvSpPr/>
          <p:nvPr/>
        </p:nvSpPr>
        <p:spPr>
          <a:xfrm>
            <a:off x="268267" y="6086901"/>
            <a:ext cx="468000" cy="46800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3720" y="516713"/>
            <a:ext cx="2145978" cy="14875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8462" b="93077" l="9915" r="89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88381" y="336020"/>
            <a:ext cx="2773407" cy="1848938"/>
          </a:xfrm>
          <a:prstGeom prst="rect">
            <a:avLst/>
          </a:prstGeom>
        </p:spPr>
      </p:pic>
      <p:pic>
        <p:nvPicPr>
          <p:cNvPr id="26" name="Picture 3" descr="C:\Users\Оля\Desktop\фоны\4585fb706ff68fa87e1c28418e30723e5a97128017711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192000" cy="7554686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1828800" y="2293257"/>
            <a:ext cx="8171543" cy="152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Comic Sans MS" pitchFamily="66" charset="0"/>
              </a:rPr>
              <a:t>Молодцы!!!</a:t>
            </a:r>
            <a:endParaRPr lang="ru-RU" sz="9600" dirty="0">
              <a:latin typeface="Comic Sans MS" pitchFamily="66" charset="0"/>
            </a:endParaRPr>
          </a:p>
        </p:txBody>
      </p:sp>
      <p:pic>
        <p:nvPicPr>
          <p:cNvPr id="29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3" cstate="print"/>
          <a:stretch>
            <a:fillRect/>
          </a:stretch>
        </p:blipFill>
        <p:spPr>
          <a:xfrm>
            <a:off x="9456057" y="250734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9474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00052 -0.154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7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0065 -0.1546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7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5" grpId="0" animBg="1"/>
      <p:bldP spid="25" grpId="1" animBg="1"/>
      <p:bldP spid="28" grpId="0" animBg="1"/>
      <p:bldP spid="31" grpId="0" animBg="1"/>
      <p:bldP spid="31" grpId="1" animBg="1"/>
      <p:bldP spid="32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40" grpId="0" animBg="1"/>
      <p:bldP spid="40" grpId="1" animBg="1"/>
      <p:bldP spid="42" grpId="0" animBg="1"/>
      <p:bldP spid="42" grpId="1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Оля\Desktop\фоны\4585fb706ff68fa87e1c28418e30723e5a971280177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46760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4946926" y="571632"/>
            <a:ext cx="2897341" cy="1699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11364685" y="6064898"/>
            <a:ext cx="468000" cy="468000"/>
          </a:xfrm>
          <a:prstGeom prst="actionButtonForwardNex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0753" y="402186"/>
            <a:ext cx="7962436" cy="4275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  <a:latin typeface="Comic Sans MS" pitchFamily="66" charset="0"/>
              </a:rPr>
              <a:t>ЗАДАЧИ: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ru-RU" sz="2800" b="1" i="1" dirty="0" smtClean="0">
                <a:solidFill>
                  <a:schemeClr val="tx1">
                    <a:lumMod val="10000"/>
                  </a:schemeClr>
                </a:solidFill>
                <a:latin typeface="Comic Sans MS" pitchFamily="66" charset="0"/>
              </a:rPr>
              <a:t>НАЗОВИ КАРТИНКИ;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ru-RU" sz="2800" b="1" i="1" dirty="0" smtClean="0">
                <a:solidFill>
                  <a:schemeClr val="tx1">
                    <a:lumMod val="10000"/>
                  </a:schemeClr>
                </a:solidFill>
                <a:latin typeface="Comic Sans MS" pitchFamily="66" charset="0"/>
              </a:rPr>
              <a:t>ОПРЕДЕЛИ 1-ЫЕ ЗВУКИ;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ru-RU" sz="2800" b="1" i="1" dirty="0" smtClean="0">
                <a:solidFill>
                  <a:schemeClr val="tx1">
                    <a:lumMod val="10000"/>
                  </a:schemeClr>
                </a:solidFill>
                <a:latin typeface="Comic Sans MS" pitchFamily="66" charset="0"/>
              </a:rPr>
              <a:t>ДАЙ ХАРАКТЕРИСТИКУ ЭТИМ ЗВУКАМ;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ru-RU" sz="2800" b="1" i="1" dirty="0" smtClean="0">
                <a:solidFill>
                  <a:schemeClr val="tx1">
                    <a:lumMod val="10000"/>
                  </a:schemeClr>
                </a:solidFill>
                <a:latin typeface="Comic Sans MS" pitchFamily="66" charset="0"/>
              </a:rPr>
              <a:t>СОСТАВЬ СЛОВО.</a:t>
            </a:r>
            <a:endParaRPr lang="ru-RU" sz="2800" b="1" i="1" dirty="0">
              <a:solidFill>
                <a:schemeClr val="tx1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Picture 2" descr="D:\ОЛЮШКА\читае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7664"/>
            <a:ext cx="3411940" cy="335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1420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Оля\Desktop\фоны\4585fb706ff68fa87e1c28418e30723e5a971280177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12192000" cy="7424057"/>
          </a:xfrm>
          <a:prstGeom prst="rect">
            <a:avLst/>
          </a:prstGeom>
          <a:noFill/>
        </p:spPr>
      </p:pic>
      <p:sp>
        <p:nvSpPr>
          <p:cNvPr id="28" name="Овал 27"/>
          <p:cNvSpPr/>
          <p:nvPr/>
        </p:nvSpPr>
        <p:spPr>
          <a:xfrm>
            <a:off x="5736000" y="4557155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735999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743097" y="4557155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743097" y="5685310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736000" y="5685310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9728902" y="5685310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9728902" y="4557155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9728902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7427" y="334120"/>
            <a:ext cx="2886841" cy="19222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79982" y="1839755"/>
            <a:ext cx="144623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7268" y="1822756"/>
            <a:ext cx="103746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595818" y="1865707"/>
            <a:ext cx="98616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919" b="89879" l="6751" r="89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4637" t="11919" r="19028" b="16206"/>
          <a:stretch/>
        </p:blipFill>
        <p:spPr>
          <a:xfrm>
            <a:off x="642786" y="345664"/>
            <a:ext cx="2920622" cy="1910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805" b="99084" l="1894" r="96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38287" y="419775"/>
            <a:ext cx="1701228" cy="2345735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1743097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>
              <a:snd r:embed="rId11" name="click.wav"/>
            </a:hlinkClick>
          </p:cNvPr>
          <p:cNvSpPr/>
          <p:nvPr/>
        </p:nvSpPr>
        <p:spPr>
          <a:xfrm>
            <a:off x="11423175" y="6171310"/>
            <a:ext cx="468000" cy="468000"/>
          </a:xfrm>
          <a:prstGeom prst="actionButtonForwardNex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>
              <a:snd r:embed="rId11" name="click.wav"/>
            </a:hlinkClick>
          </p:cNvPr>
          <p:cNvSpPr/>
          <p:nvPr/>
        </p:nvSpPr>
        <p:spPr>
          <a:xfrm>
            <a:off x="300824" y="6171310"/>
            <a:ext cx="468000" cy="46800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1890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1576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1" animBg="1"/>
      <p:bldP spid="35" grpId="2" animBg="1"/>
      <p:bldP spid="36" grpId="0" animBg="1"/>
      <p:bldP spid="36" grpId="1" animBg="1"/>
      <p:bldP spid="40" grpId="0" animBg="1"/>
      <p:bldP spid="40" grpId="1" animBg="1"/>
      <p:bldP spid="47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Оля\Desktop\фоны\4585fb706ff68fa87e1c28418e30723e5a971280177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7532914"/>
          </a:xfrm>
          <a:prstGeom prst="rect">
            <a:avLst/>
          </a:prstGeom>
          <a:noFill/>
        </p:spPr>
      </p:pic>
      <p:sp>
        <p:nvSpPr>
          <p:cNvPr id="25" name="Овал 24"/>
          <p:cNvSpPr/>
          <p:nvPr/>
        </p:nvSpPr>
        <p:spPr>
          <a:xfrm>
            <a:off x="1743097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736000" y="4557155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735999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743097" y="4557155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743097" y="5685310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736000" y="5685310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9728902" y="5685310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9728902" y="4557155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9728902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30050" y="1780640"/>
            <a:ext cx="94609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7268" y="1822756"/>
            <a:ext cx="103746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595818" y="1865707"/>
            <a:ext cx="98616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92828" y="501142"/>
            <a:ext cx="2149452" cy="14864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99935" y="501141"/>
            <a:ext cx="1577313" cy="1518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516" b="95117" l="4331" r="96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60617" y="501142"/>
            <a:ext cx="1374555" cy="1847172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>
              <a:snd r:embed="rId10" name="click.wav"/>
            </a:hlinkClick>
            <a:hlinkHover r:id="" action="ppaction://noaction">
              <a:snd r:embed="rId10" name="click.wav"/>
            </a:hlinkHover>
          </p:cNvPr>
          <p:cNvSpPr/>
          <p:nvPr/>
        </p:nvSpPr>
        <p:spPr>
          <a:xfrm>
            <a:off x="11406302" y="6171310"/>
            <a:ext cx="468000" cy="468000"/>
          </a:xfrm>
          <a:prstGeom prst="actionButtonForwardNex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>
              <a:snd r:embed="rId10" name="click.wav"/>
            </a:hlinkClick>
          </p:cNvPr>
          <p:cNvSpPr/>
          <p:nvPr/>
        </p:nvSpPr>
        <p:spPr>
          <a:xfrm>
            <a:off x="317697" y="6191456"/>
            <a:ext cx="468000" cy="46800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8878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1576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0" grpId="0" animBg="1"/>
      <p:bldP spid="40" grpId="1" animBg="1"/>
      <p:bldP spid="47" grpId="0" animBg="1"/>
      <p:bldP spid="12" grpId="0" build="allAtOnce"/>
      <p:bldP spid="1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Оля\Desktop\фоны\4585fb706ff68fa87e1c28418e30723e5a971280177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7685314"/>
          </a:xfrm>
          <a:prstGeom prst="rect">
            <a:avLst/>
          </a:prstGeom>
          <a:noFill/>
        </p:spPr>
      </p:pic>
      <p:sp>
        <p:nvSpPr>
          <p:cNvPr id="25" name="Овал 24"/>
          <p:cNvSpPr/>
          <p:nvPr/>
        </p:nvSpPr>
        <p:spPr>
          <a:xfrm>
            <a:off x="1743097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736000" y="4557155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735999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743097" y="4557155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743097" y="5685310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736000" y="5685310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9728902" y="5685310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9728902" y="4557155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9728902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7182" y="1844023"/>
            <a:ext cx="9717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15552" y="1834486"/>
            <a:ext cx="116089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595818" y="1865707"/>
            <a:ext cx="98616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2394" y="419775"/>
            <a:ext cx="1701318" cy="1701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1038" y="223579"/>
            <a:ext cx="1889924" cy="18975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63781" y="528273"/>
            <a:ext cx="2650239" cy="1484321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>
              <a:snd r:embed="rId9" name="click.wav"/>
            </a:hlinkClick>
          </p:cNvPr>
          <p:cNvSpPr/>
          <p:nvPr/>
        </p:nvSpPr>
        <p:spPr>
          <a:xfrm>
            <a:off x="11414020" y="6171310"/>
            <a:ext cx="468000" cy="468000"/>
          </a:xfrm>
          <a:prstGeom prst="actionButtonForwardNex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назад 1">
            <a:hlinkClick r:id="" action="ppaction://hlinkshowjump?jump=previousslide" highlightClick="1">
              <a:snd r:embed="rId9" name="click.wav"/>
            </a:hlinkClick>
          </p:cNvPr>
          <p:cNvSpPr/>
          <p:nvPr/>
        </p:nvSpPr>
        <p:spPr>
          <a:xfrm>
            <a:off x="309979" y="6171310"/>
            <a:ext cx="468000" cy="46800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144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15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5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5" grpId="0" animBg="1"/>
      <p:bldP spid="28" grpId="1" animBg="1"/>
      <p:bldP spid="28" grpId="2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0" grpId="0" animBg="1"/>
      <p:bldP spid="40" grpId="1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Оля\Desktop\фоны\4585fb706ff68fa87e1c28418e30723e5a971280177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</p:spPr>
      </p:pic>
      <p:sp>
        <p:nvSpPr>
          <p:cNvPr id="25" name="Овал 24"/>
          <p:cNvSpPr/>
          <p:nvPr/>
        </p:nvSpPr>
        <p:spPr>
          <a:xfrm>
            <a:off x="1743097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736000" y="4557155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735999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743097" y="4557155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743097" y="5685310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736000" y="5685310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9728902" y="5685310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9728902" y="4557155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9728902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0013" y="1865707"/>
            <a:ext cx="98616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7268" y="1822756"/>
            <a:ext cx="116089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65787" y="1822756"/>
            <a:ext cx="144623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5000">
                        <a14:foregroundMark x1="44700" y1="38400" x2="48900" y2="36800"/>
                        <a14:foregroundMark x1="47100" y1="29500" x2="47100" y2="29500"/>
                        <a14:foregroundMark x1="51700" y1="29900" x2="51700" y2="29900"/>
                        <a14:foregroundMark x1="55200" y1="28100" x2="55200" y2="28100"/>
                        <a14:foregroundMark x1="54200" y1="28500" x2="54200" y2="28500"/>
                        <a14:foregroundMark x1="53300" y1="29300" x2="53300" y2="29300"/>
                        <a14:foregroundMark x1="62200" y1="23100" x2="62200" y2="23100"/>
                        <a14:foregroundMark x1="60200" y1="23700" x2="60200" y2="23700"/>
                        <a14:foregroundMark x1="58800" y1="23700" x2="58800" y2="23700"/>
                        <a14:foregroundMark x1="57000" y1="23700" x2="57000" y2="23700"/>
                        <a14:foregroundMark x1="55800" y1="23300" x2="55800" y2="23300"/>
                        <a14:foregroundMark x1="54600" y1="22700" x2="54600" y2="22700"/>
                        <a14:foregroundMark x1="53400" y1="21500" x2="53400" y2="21500"/>
                        <a14:foregroundMark x1="83700" y1="31000" x2="83700" y2="31000"/>
                        <a14:foregroundMark x1="85100" y1="31000" x2="85100" y2="31000"/>
                        <a14:foregroundMark x1="86100" y1="31400" x2="86100" y2="31400"/>
                        <a14:foregroundMark x1="87100" y1="31800" x2="87100" y2="31800"/>
                        <a14:foregroundMark x1="88500" y1="32400" x2="88500" y2="32400"/>
                        <a14:foregroundMark x1="90100" y1="32000" x2="90100" y2="32000"/>
                        <a14:foregroundMark x1="81700" y1="31000" x2="81700" y2="31000"/>
                        <a14:foregroundMark x1="80700" y1="30400" x2="80700" y2="30400"/>
                        <a14:foregroundMark x1="79100" y1="29900" x2="79100" y2="29900"/>
                        <a14:foregroundMark x1="91500" y1="32200" x2="91500" y2="32200"/>
                        <a14:foregroundMark x1="92500" y1="32000" x2="92500" y2="32000"/>
                        <a14:foregroundMark x1="50700" y1="30200" x2="50700" y2="30200"/>
                        <a14:foregroundMark x1="31400" y1="52900" x2="31400" y2="52900"/>
                        <a14:foregroundMark x1="30000" y1="52900" x2="30000" y2="52900"/>
                        <a14:foregroundMark x1="27600" y1="52100" x2="27600" y2="52100"/>
                        <a14:foregroundMark x1="26400" y1="52300" x2="26400" y2="52300"/>
                        <a14:foregroundMark x1="25400" y1="53300" x2="25400" y2="53300"/>
                        <a14:foregroundMark x1="24600" y1="52300" x2="24600" y2="52300"/>
                        <a14:foregroundMark x1="24600" y1="73000" x2="24600" y2="73000"/>
                        <a14:foregroundMark x1="34900" y1="58500" x2="34900" y2="58500"/>
                        <a14:foregroundMark x1="32400" y1="57700" x2="32400" y2="57700"/>
                        <a14:foregroundMark x1="31200" y1="56500" x2="31200" y2="56500"/>
                        <a14:foregroundMark x1="29600" y1="56100" x2="29600" y2="56100"/>
                        <a14:foregroundMark x1="27800" y1="55300" x2="27800" y2="55300"/>
                        <a14:foregroundMark x1="26600" y1="54700" x2="26600" y2="54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55781" y="318341"/>
            <a:ext cx="2080437" cy="2080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4647" y="240106"/>
            <a:ext cx="3221858" cy="2004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44377" y="497970"/>
            <a:ext cx="1489049" cy="1489049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>
              <a:snd r:embed="rId10" name="click.wav"/>
            </a:hlinkClick>
          </p:cNvPr>
          <p:cNvSpPr/>
          <p:nvPr/>
        </p:nvSpPr>
        <p:spPr>
          <a:xfrm>
            <a:off x="11412518" y="6171310"/>
            <a:ext cx="468000" cy="468000"/>
          </a:xfrm>
          <a:prstGeom prst="actionButtonForwardNex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>
              <a:snd r:embed="rId10" name="click.wav"/>
            </a:hlinkClick>
          </p:cNvPr>
          <p:cNvSpPr/>
          <p:nvPr/>
        </p:nvSpPr>
        <p:spPr>
          <a:xfrm>
            <a:off x="306647" y="6177808"/>
            <a:ext cx="468000" cy="46800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2894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173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0" grpId="0" animBg="1"/>
      <p:bldP spid="40" grpId="1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Оля\Desktop\фоны\4585fb706ff68fa87e1c28418e30723e5a9712801771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192000" cy="7467600"/>
          </a:xfrm>
          <a:prstGeom prst="rect">
            <a:avLst/>
          </a:prstGeom>
          <a:noFill/>
        </p:spPr>
      </p:pic>
      <p:sp>
        <p:nvSpPr>
          <p:cNvPr id="25" name="Овал 24"/>
          <p:cNvSpPr/>
          <p:nvPr/>
        </p:nvSpPr>
        <p:spPr>
          <a:xfrm>
            <a:off x="1743097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736000" y="4557155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735999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743097" y="4557155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743097" y="5685310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736000" y="5685310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9728902" y="5685310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9728902" y="4557155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9728902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8026" y="1822756"/>
            <a:ext cx="97815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7268" y="1822756"/>
            <a:ext cx="103746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595818" y="1865707"/>
            <a:ext cx="98616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9746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0801" y="382057"/>
            <a:ext cx="1610398" cy="16103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3333" b="96667" l="10000" r="90000">
                        <a14:backgroundMark x1="28625" y1="87667" x2="28625" y2="87667"/>
                        <a14:backgroundMark x1="30000" y1="90000" x2="30000" y2="90000"/>
                        <a14:backgroundMark x1="31250" y1="92000" x2="31250" y2="92000"/>
                        <a14:backgroundMark x1="34250" y1="93667" x2="34250" y2="93667"/>
                        <a14:backgroundMark x1="36125" y1="94333" x2="36125" y2="94333"/>
                        <a14:backgroundMark x1="42500" y1="94833" x2="42500" y2="94833"/>
                        <a14:backgroundMark x1="47750" y1="92667" x2="47750" y2="92667"/>
                        <a14:backgroundMark x1="44125" y1="94167" x2="44125" y2="94167"/>
                        <a14:backgroundMark x1="61375" y1="85333" x2="61375" y2="85333"/>
                        <a14:backgroundMark x1="59750" y1="86167" x2="59750" y2="86167"/>
                        <a14:backgroundMark x1="54000" y1="55167" x2="54000" y2="55167"/>
                        <a14:backgroundMark x1="52750" y1="47000" x2="52750" y2="47000"/>
                        <a14:backgroundMark x1="55250" y1="46833" x2="55250" y2="46833"/>
                        <a14:backgroundMark x1="63375" y1="35667" x2="63375" y2="3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06265" y="543770"/>
            <a:ext cx="2103014" cy="1577261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>
              <a:snd r:embed="rId5" name="click.wav"/>
            </a:hlinkClick>
          </p:cNvPr>
          <p:cNvSpPr/>
          <p:nvPr/>
        </p:nvSpPr>
        <p:spPr>
          <a:xfrm>
            <a:off x="11390842" y="6171310"/>
            <a:ext cx="468000" cy="468000"/>
          </a:xfrm>
          <a:prstGeom prst="actionButtonForwardNex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>
              <a:snd r:embed="rId5" name="click.wav"/>
            </a:hlinkClick>
          </p:cNvPr>
          <p:cNvSpPr/>
          <p:nvPr/>
        </p:nvSpPr>
        <p:spPr>
          <a:xfrm>
            <a:off x="333157" y="6171310"/>
            <a:ext cx="468000" cy="46800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65426" y="889053"/>
            <a:ext cx="1832615" cy="13439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21954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1557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0" grpId="0" animBg="1"/>
      <p:bldP spid="40" grpId="1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Оля\Desktop\фоны\4585fb706ff68fa87e1c28418e30723e5a971280177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12192000" cy="7424057"/>
          </a:xfrm>
          <a:prstGeom prst="rect">
            <a:avLst/>
          </a:prstGeom>
          <a:noFill/>
        </p:spPr>
      </p:pic>
      <p:sp>
        <p:nvSpPr>
          <p:cNvPr id="25" name="Овал 24"/>
          <p:cNvSpPr/>
          <p:nvPr/>
        </p:nvSpPr>
        <p:spPr>
          <a:xfrm>
            <a:off x="1743097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736000" y="4557155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735999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743097" y="4557155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743097" y="5685310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736000" y="5685310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9728902" y="5685310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9728902" y="4557155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9728902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0013" y="1822756"/>
            <a:ext cx="98616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30781" y="1822756"/>
            <a:ext cx="113043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37496" y="1822756"/>
            <a:ext cx="90281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3852" y="574133"/>
            <a:ext cx="2438487" cy="15536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7200" b="90000" l="10000" r="90000">
                        <a14:foregroundMark x1="27600" y1="10700" x2="27600" y2="10700"/>
                        <a14:foregroundMark x1="26000" y1="10700" x2="26000" y2="10700"/>
                        <a14:foregroundMark x1="42300" y1="18700" x2="42300" y2="18700"/>
                        <a14:foregroundMark x1="39900" y1="16700" x2="39900" y2="16700"/>
                        <a14:foregroundMark x1="37900" y1="14500" x2="37900" y2="14500"/>
                        <a14:foregroundMark x1="36100" y1="13900" x2="36100" y2="13900"/>
                        <a14:foregroundMark x1="35700" y1="12500" x2="35700" y2="12500"/>
                        <a14:foregroundMark x1="43700" y1="21500" x2="43700" y2="21500"/>
                        <a14:foregroundMark x1="43100" y1="20100" x2="43100" y2="20100"/>
                        <a14:foregroundMark x1="41100" y1="17300" x2="41100" y2="17300"/>
                        <a14:foregroundMark x1="44900" y1="22700" x2="44900" y2="22700"/>
                        <a14:foregroundMark x1="45500" y1="24500" x2="45500" y2="24500"/>
                        <a14:foregroundMark x1="46100" y1="26100" x2="46100" y2="26100"/>
                        <a14:foregroundMark x1="47300" y1="27300" x2="47300" y2="27300"/>
                        <a14:foregroundMark x1="47500" y1="29500" x2="47500" y2="29500"/>
                        <a14:foregroundMark x1="39900" y1="26900" x2="39900" y2="26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6847" y="407467"/>
            <a:ext cx="1878304" cy="1878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9249" l="6641" r="94531">
                        <a14:foregroundMark x1="75977" y1="43243" x2="75977" y2="43243"/>
                        <a14:foregroundMark x1="73535" y1="40841" x2="73535" y2="40841"/>
                        <a14:foregroundMark x1="71484" y1="47748" x2="71484" y2="47748"/>
                        <a14:foregroundMark x1="70508" y1="48649" x2="70508" y2="48649"/>
                        <a14:foregroundMark x1="70605" y1="49700" x2="70605" y2="49700"/>
                        <a14:foregroundMark x1="12793" y1="95345" x2="12793" y2="95345"/>
                        <a14:foregroundMark x1="7617" y1="70871" x2="7617" y2="70871"/>
                        <a14:foregroundMark x1="8789" y1="70420" x2="8789" y2="70420"/>
                        <a14:foregroundMark x1="10059" y1="69970" x2="10059" y2="69970"/>
                        <a14:foregroundMark x1="88965" y1="24775" x2="88965" y2="24775"/>
                        <a14:foregroundMark x1="90332" y1="24625" x2="90332" y2="24625"/>
                        <a14:foregroundMark x1="91602" y1="24174" x2="91602" y2="24174"/>
                        <a14:foregroundMark x1="92871" y1="24174" x2="92871" y2="24174"/>
                        <a14:backgroundMark x1="37207" y1="66366" x2="37207" y2="66366"/>
                        <a14:backgroundMark x1="40430" y1="60210" x2="40430" y2="60210"/>
                        <a14:backgroundMark x1="33789" y1="39339" x2="33789" y2="39339"/>
                        <a14:backgroundMark x1="33496" y1="37838" x2="33496" y2="37838"/>
                        <a14:backgroundMark x1="32813" y1="39790" x2="32813" y2="39790"/>
                        <a14:backgroundMark x1="64453" y1="37237" x2="64453" y2="37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99108" y="849781"/>
            <a:ext cx="1779586" cy="1157426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>
              <a:snd r:embed="rId11" name="click.wav"/>
            </a:hlinkClick>
          </p:cNvPr>
          <p:cNvSpPr/>
          <p:nvPr/>
        </p:nvSpPr>
        <p:spPr>
          <a:xfrm>
            <a:off x="11413308" y="6171310"/>
            <a:ext cx="468000" cy="468000"/>
          </a:xfrm>
          <a:prstGeom prst="actionButtonForwardNex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>
              <a:snd r:embed="rId11" name="click.wav"/>
            </a:hlinkClick>
          </p:cNvPr>
          <p:cNvSpPr/>
          <p:nvPr/>
        </p:nvSpPr>
        <p:spPr>
          <a:xfrm>
            <a:off x="310691" y="6171310"/>
            <a:ext cx="468000" cy="46800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456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0131 -0.328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15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  <p:bldP spid="31" grpId="0" animBg="1"/>
      <p:bldP spid="31" grpId="1" animBg="1"/>
      <p:bldP spid="32" grpId="0" animBg="1"/>
      <p:bldP spid="32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40" grpId="0" animBg="1"/>
      <p:bldP spid="40" grpId="1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:\Users\Оля\Desktop\фоны\4585fb706ff68fa87e1c28418e30723e5a971280177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12192000" cy="7663544"/>
          </a:xfrm>
          <a:prstGeom prst="rect">
            <a:avLst/>
          </a:prstGeom>
          <a:noFill/>
        </p:spPr>
      </p:pic>
      <p:sp>
        <p:nvSpPr>
          <p:cNvPr id="25" name="Овал 24"/>
          <p:cNvSpPr/>
          <p:nvPr/>
        </p:nvSpPr>
        <p:spPr>
          <a:xfrm>
            <a:off x="1271909" y="3434172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219634" y="4496636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219634" y="3437437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271909" y="4495003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271909" y="5555835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219634" y="5555835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0115085" y="5555835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167359" y="4497293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167359" y="3434172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0115085" y="4492417"/>
            <a:ext cx="720000" cy="72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167359" y="5560414"/>
            <a:ext cx="720000" cy="72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115085" y="342900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9569" y="533063"/>
            <a:ext cx="1615580" cy="16155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89132" y="1776307"/>
            <a:ext cx="108555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14415" y="1813175"/>
            <a:ext cx="113043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42985" y="1813175"/>
            <a:ext cx="9717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56353" y="1776307"/>
            <a:ext cx="103746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0768" y="325704"/>
            <a:ext cx="1877731" cy="1877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816" b="94479" l="4141" r="94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6630" y="372336"/>
            <a:ext cx="2324819" cy="17763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31712" y="451401"/>
            <a:ext cx="1286743" cy="1618176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>
              <a:snd r:embed="rId11" name="click.wav"/>
            </a:hlinkClick>
          </p:cNvPr>
          <p:cNvSpPr/>
          <p:nvPr/>
        </p:nvSpPr>
        <p:spPr>
          <a:xfrm>
            <a:off x="11450472" y="6086901"/>
            <a:ext cx="468000" cy="468000"/>
          </a:xfrm>
          <a:prstGeom prst="actionButtonForwardNex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>
              <a:snd r:embed="rId11" name="click.wav"/>
            </a:hlinkClick>
          </p:cNvPr>
          <p:cNvSpPr/>
          <p:nvPr/>
        </p:nvSpPr>
        <p:spPr>
          <a:xfrm>
            <a:off x="268267" y="6086901"/>
            <a:ext cx="468000" cy="46800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5677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53 -0.3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5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00052 -0.154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7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00066 -0.15625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7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  <p:bldP spid="31" grpId="0" animBg="1"/>
      <p:bldP spid="31" grpId="1" animBg="1"/>
      <p:bldP spid="32" grpId="0" animBg="1"/>
      <p:bldP spid="32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40" grpId="0" animBg="1"/>
      <p:bldP spid="42" grpId="0" animBg="1"/>
      <p:bldP spid="42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1_Тема Office">
  <a:themeElements>
    <a:clrScheme name="Другая 1">
      <a:dk1>
        <a:srgbClr val="F2F2F2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25672</TotalTime>
  <Words>84</Words>
  <Application>Microsoft Office PowerPoint</Application>
  <PresentationFormat>Произвольный</PresentationFormat>
  <Paragraphs>50</Paragraphs>
  <Slides>10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Захарова</dc:creator>
  <cp:lastModifiedBy>RePack by SPecialiST</cp:lastModifiedBy>
  <cp:revision>111</cp:revision>
  <dcterms:created xsi:type="dcterms:W3CDTF">2018-02-16T06:54:27Z</dcterms:created>
  <dcterms:modified xsi:type="dcterms:W3CDTF">2019-02-26T13:18:42Z</dcterms:modified>
</cp:coreProperties>
</file>