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6" r:id="rId8"/>
    <p:sldId id="263" r:id="rId9"/>
    <p:sldId id="264" r:id="rId10"/>
    <p:sldId id="274" r:id="rId11"/>
    <p:sldId id="262" r:id="rId12"/>
    <p:sldId id="265" r:id="rId13"/>
    <p:sldId id="267" r:id="rId14"/>
    <p:sldId id="270" r:id="rId15"/>
    <p:sldId id="27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3367-6735-4B3C-A1B5-383273CC05DD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AFD-EC9E-404B-BAF1-7AD12A09B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5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4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6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2;&#1086;&#1083;&#1086;&#1076;&#1077;&#1094;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slide" Target="slide12.xm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9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87;&#1088;&#1086;&#1073;&#1091;&#1081;_&#1077;&#1097;&#1105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28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30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2;&#1086;&#1083;&#1086;&#1076;&#1077;&#1094;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33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87;&#1088;&#1086;&#1073;&#1091;&#1081;_&#1077;&#1097;&#1105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32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35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2;&#1086;&#1083;&#1086;&#1076;&#1077;&#1094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34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2;&#1086;&#1083;&#1086;&#1076;&#1077;&#1094;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87;&#1088;&#1086;&#1073;&#1091;&#1081;_&#1077;&#1097;&#1105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6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2;&#1086;&#1083;&#1086;&#1076;&#1077;&#1094;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87;&#1088;&#1086;&#1073;&#1091;&#1081;_&#1077;&#1097;&#1105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9;_&#1090;&#1077;&#1073;&#1103;_&#1087;&#1086;&#1083;&#1091;&#1095;&#1080;&#1083;&#1086;&#1089;&#110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0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2;&#1086;&#1083;&#1086;&#1076;&#1077;&#1094;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2.jpeg"/><Relationship Id="rId2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5;&#1086;&#1076;&#1091;&#1084;&#1072;&#1081;_&#1080;_&#1087;&#1086;&#1087;&#1088;&#1086;&#1073;&#1091;&#1081;_&#1077;&#1097;&#1105;_&#1088;&#1072;&#1079;.mp3" TargetMode="External"/><Relationship Id="rId1" Type="http://schemas.openxmlformats.org/officeDocument/2006/relationships/audio" Target="file:///C:\Users\USER\Desktop\&#1057;&#1072;&#1081;&#1090;%202022-2023\2%20&#1057;&#1072;&#1081;&#1090;%20&#1071;&#1053;&#1042;&#1040;&#1056;&#1068;\&#1061;&#1091;&#1079;&#1080;&#1085;&#1072;%20&#1054;.&#1052;.%20&#1052;&#1091;&#1088;&#1072;&#1074;&#1077;&#1081;&#1085;&#1080;&#1082;.%20&#1044;&#1080;&#1092;&#1092;&#1077;&#1088;&#1077;&#1085;&#1094;&#1080;&#1072;&#1094;&#1080;&#1103;%20&#1058;%20-%20&#1044;\&#1059;_&#1090;&#1077;&#1073;&#1103;_&#1087;&#1086;&#1083;&#1091;&#1095;&#1080;&#1083;&#1086;&#1089;&#1100;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</a:blip>
          <a:srcRect/>
          <a:stretch>
            <a:fillRect t="-2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4896544" cy="23762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Игра-тренажёр </a:t>
            </a:r>
            <a:br>
              <a:rPr 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детей старшего дошкольного возраста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«МУРАВЕЙНИК»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Дифференциация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 - Д</a:t>
            </a:r>
            <a:endParaRPr lang="ru-RU" sz="3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6156176" cy="6595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Автор: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Ольга Михайловна Хузина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Учитель-логопед,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кв.кат.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DilleniaUPC" pitchFamily="18" charset="-34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DilleniaUPC" pitchFamily="18" charset="-34"/>
              </a:rPr>
              <a:t>детский сад №3 «Светлячок»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еньги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ень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Т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452320" y="764704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7" name="Picture 2" descr="http://im0-tub-ru.yandex.net/i?id=149059021-06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1099932" cy="1018456"/>
          </a:xfrm>
          <a:prstGeom prst="rect">
            <a:avLst/>
          </a:prstGeom>
          <a:noFill/>
        </p:spPr>
      </p:pic>
      <p:pic>
        <p:nvPicPr>
          <p:cNvPr id="8" name="Picture 4" descr="http://im3-tub-ru.yandex.net/i?id=76617157-00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04664"/>
            <a:ext cx="1068710" cy="10687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Д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956376" y="764704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7" name="Picture 2" descr="http://im0-tub-ru.yandex.net/i?id=120841130-57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76672"/>
            <a:ext cx="1029925" cy="996702"/>
          </a:xfrm>
          <a:prstGeom prst="rect">
            <a:avLst/>
          </a:prstGeom>
          <a:noFill/>
        </p:spPr>
      </p:pic>
      <p:pic>
        <p:nvPicPr>
          <p:cNvPr id="7172" name="Picture 4" descr="http://im5-tub-ru.yandex.net/i?id=150364390-60-73&amp;n=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26"/>
          <a:stretch>
            <a:fillRect/>
          </a:stretch>
        </p:blipFill>
        <p:spPr bwMode="auto">
          <a:xfrm>
            <a:off x="611560" y="332656"/>
            <a:ext cx="648072" cy="12445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919838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боро.а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воро.а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Д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99792" y="764704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7" name="Picture 2" descr="http://im6-tub-ru.yandex.net/i?id=188795341-31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535" b="8623"/>
          <a:stretch>
            <a:fillRect/>
          </a:stretch>
        </p:blipFill>
        <p:spPr bwMode="auto">
          <a:xfrm>
            <a:off x="611560" y="908720"/>
            <a:ext cx="999753" cy="432048"/>
          </a:xfrm>
          <a:prstGeom prst="rect">
            <a:avLst/>
          </a:prstGeom>
          <a:noFill/>
        </p:spPr>
      </p:pic>
      <p:pic>
        <p:nvPicPr>
          <p:cNvPr id="8" name="Picture 4" descr="http://im2-tub-ru.yandex.net/i?id=150343292-58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20688"/>
            <a:ext cx="1032049" cy="6701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ла.онь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ба.он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Д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07704" y="7647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5122" name="Picture 2" descr="http://im7-tub-ru.yandex.net/i?id=120059352-71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48680"/>
            <a:ext cx="1319186" cy="864096"/>
          </a:xfrm>
          <a:prstGeom prst="rect">
            <a:avLst/>
          </a:prstGeom>
          <a:noFill/>
        </p:spPr>
      </p:pic>
      <p:pic>
        <p:nvPicPr>
          <p:cNvPr id="8" name="Picture 4" descr="http://im0-tub-ru.yandex.net/i?id=236106875-64-73&amp;n=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853827" cy="9486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ивол.а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вил.а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100392" y="76470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21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4098" name="Picture 2" descr="http://im8-tub-ru.yandex.net/i?id=156796304-09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76672"/>
            <a:ext cx="234256" cy="924694"/>
          </a:xfrm>
          <a:prstGeom prst="rect">
            <a:avLst/>
          </a:prstGeom>
          <a:noFill/>
        </p:spPr>
      </p:pic>
      <p:pic>
        <p:nvPicPr>
          <p:cNvPr id="4100" name="Picture 4" descr="http://im0-tub-ru.yandex.net/i?id=76956126-55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8680"/>
            <a:ext cx="816025" cy="8806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сун.ук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4941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пе.ух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Д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79712" y="7647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  <p:pic>
        <p:nvPicPr>
          <p:cNvPr id="7" name="Picture 2" descr="http://im2-tub-ru.yandex.net/i?id=37042867-62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792088" cy="742583"/>
          </a:xfrm>
          <a:prstGeom prst="rect">
            <a:avLst/>
          </a:prstGeom>
          <a:noFill/>
        </p:spPr>
      </p:pic>
      <p:pic>
        <p:nvPicPr>
          <p:cNvPr id="8" name="Picture 4" descr="http://im7-tub-ru.yandex.net/i?id=138895484-22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04674"/>
            <a:ext cx="668660" cy="9286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34" y="0"/>
            <a:ext cx="4929222" cy="644590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500042"/>
            <a:ext cx="2109600" cy="1814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2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286380" y="4081910"/>
            <a:ext cx="2428892" cy="8472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img_1230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1818924" cy="242886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571472" y="4071942"/>
            <a:ext cx="2143140" cy="612648"/>
          </a:xfrm>
          <a:prstGeom prst="wedgeEllipseCallout">
            <a:avLst>
              <a:gd name="adj1" fmla="val -26272"/>
              <a:gd name="adj2" fmla="val 1339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34" y="0"/>
            <a:ext cx="4929222" cy="644590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57290" y="3857628"/>
            <a:ext cx="1500198" cy="22320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4500562" y="3143248"/>
            <a:ext cx="4143404" cy="2928958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Помоги муравьишкам правильно разнести яблоки по муравейникам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28586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000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50030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4288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150017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335756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150017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500042"/>
            <a:ext cx="2109600" cy="1814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img_12308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00364" y="4559704"/>
            <a:ext cx="1625522" cy="22982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142844" y="6072206"/>
            <a:ext cx="2143140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786578" y="6072206"/>
            <a:ext cx="2143140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Волна 16"/>
          <p:cNvSpPr/>
          <p:nvPr/>
        </p:nvSpPr>
        <p:spPr>
          <a:xfrm>
            <a:off x="500034" y="404664"/>
            <a:ext cx="2703814" cy="136696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.уча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уш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5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26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8" name="Овал 17">
            <a:hlinkClick r:id="rId7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Назад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071670" y="3643314"/>
            <a:ext cx="4714908" cy="3214686"/>
          </a:xfrm>
          <a:prstGeom prst="horizontalScroll">
            <a:avLst>
              <a:gd name="adj" fmla="val 40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Муравей должен отнести яблоко с буквой в тот муравейник, над которым написано слово с пропущенной буквой, той же самой, что и на яблоке.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 щелчком.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Picture 2" descr="http://im8-tub-ru.yandex.net/i?id=76920568-65-73&amp;n=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48680"/>
            <a:ext cx="1028328" cy="876417"/>
          </a:xfrm>
          <a:prstGeom prst="rect">
            <a:avLst/>
          </a:prstGeom>
          <a:noFill/>
        </p:spPr>
      </p:pic>
      <p:pic>
        <p:nvPicPr>
          <p:cNvPr id="21" name="Picture 4" descr="http://im2-tub-ru.yandex.net/i?id=56355746-07-73&amp;n=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404" y="476672"/>
            <a:ext cx="399872" cy="9520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.уча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уш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Д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380312" y="764704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7" name="Picture 2" descr="http://im8-tub-ru.yandex.net/i?id=76920568-65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48680"/>
            <a:ext cx="1028328" cy="876417"/>
          </a:xfrm>
          <a:prstGeom prst="rect">
            <a:avLst/>
          </a:prstGeom>
          <a:noFill/>
        </p:spPr>
      </p:pic>
      <p:pic>
        <p:nvPicPr>
          <p:cNvPr id="8" name="Picture 4" descr="http://im2-tub-ru.yandex.net/i?id=56355746-07-73&amp;n=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404" y="476672"/>
            <a:ext cx="399872" cy="9520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ома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ом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9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20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Т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47664" y="764704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7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4" name="Picture 3" descr="C:\Documents and Settings\Лена\Мои документы\Мои рисунки\6558308f7fa1t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4664"/>
            <a:ext cx="1000132" cy="1000132"/>
          </a:xfrm>
          <a:prstGeom prst="rect">
            <a:avLst/>
          </a:prstGeom>
          <a:noFill/>
        </p:spPr>
      </p:pic>
      <p:pic>
        <p:nvPicPr>
          <p:cNvPr id="2" name="Picture 2" descr="http://im4-tub-ru.yandex.net/i?id=42857819-06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7"/>
          <a:stretch>
            <a:fillRect/>
          </a:stretch>
        </p:blipFill>
        <p:spPr bwMode="auto">
          <a:xfrm>
            <a:off x="6372200" y="404664"/>
            <a:ext cx="1102452" cy="10081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ыква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ым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Т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19672" y="7647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7" name="Picture 2" descr="http://im4-tub-ru.yandex.net/i?id=22725556-47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1915" t="10804" r="32806" b="18637"/>
          <a:stretch>
            <a:fillRect/>
          </a:stretch>
        </p:blipFill>
        <p:spPr bwMode="auto">
          <a:xfrm>
            <a:off x="6588224" y="404664"/>
            <a:ext cx="504056" cy="1008112"/>
          </a:xfrm>
          <a:prstGeom prst="rect">
            <a:avLst/>
          </a:prstGeom>
          <a:noFill/>
        </p:spPr>
      </p:pic>
      <p:pic>
        <p:nvPicPr>
          <p:cNvPr id="8" name="Picture 4" descr="http://im6-tub-ru.yandex.net/i?id=360895803-13-73&amp;n=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6672"/>
            <a:ext cx="986029" cy="9361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467544" y="476672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рава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рова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Д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36296" y="764704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пробуй_ещ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1266" name="Picture 2" descr="http://im4-tub-ru.yandex.net/i?id=377105452-23-73&amp;n=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5918"/>
          <a:stretch>
            <a:fillRect/>
          </a:stretch>
        </p:blipFill>
        <p:spPr bwMode="auto">
          <a:xfrm>
            <a:off x="524990" y="620688"/>
            <a:ext cx="1058170" cy="880176"/>
          </a:xfrm>
          <a:prstGeom prst="rect">
            <a:avLst/>
          </a:prstGeom>
          <a:noFill/>
        </p:spPr>
      </p:pic>
      <p:pic>
        <p:nvPicPr>
          <p:cNvPr id="8" name="Picture 4" descr="http://im6-tub-ru.yandex.net/i?id=167556949-55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620688"/>
            <a:ext cx="952500" cy="7334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.ухи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4941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уфли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66682" y="54387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28" name="Рисунок 27" descr="1.png"/>
              <p:cNvPicPr>
                <a:picLocks noChangeAspect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29" name="Рисунок 28" descr="780c56c61e4d.pn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4000496" y="5643578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Т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36296" y="764704"/>
            <a:ext cx="40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Молод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  <p:pic>
        <p:nvPicPr>
          <p:cNvPr id="10242" name="Picture 2" descr="http://im2-tub-ru.yandex.net/i?id=68690235-65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797"/>
          <a:stretch>
            <a:fillRect/>
          </a:stretch>
        </p:blipFill>
        <p:spPr bwMode="auto">
          <a:xfrm>
            <a:off x="6228184" y="548680"/>
            <a:ext cx="1080120" cy="806180"/>
          </a:xfrm>
          <a:prstGeom prst="rect">
            <a:avLst/>
          </a:prstGeom>
          <a:noFill/>
        </p:spPr>
      </p:pic>
      <p:pic>
        <p:nvPicPr>
          <p:cNvPr id="10244" name="Picture 4" descr="http://im4-tub-ru.yandex.net/i?id=90523857-36-73&amp;n=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6672"/>
            <a:ext cx="563885" cy="8719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056E-7 L 0.64966 -0.47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t="-3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верх 12"/>
          <p:cNvSpPr/>
          <p:nvPr/>
        </p:nvSpPr>
        <p:spPr>
          <a:xfrm>
            <a:off x="5929322" y="428604"/>
            <a:ext cx="357190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282" y="428604"/>
            <a:ext cx="357190" cy="27146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олна 16"/>
          <p:cNvSpPr/>
          <p:nvPr/>
        </p:nvSpPr>
        <p:spPr>
          <a:xfrm>
            <a:off x="50003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иван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85720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3" descr="10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57818" y="1571612"/>
            <a:ext cx="3451090" cy="210898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8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786050" y="0"/>
            <a:ext cx="3268724" cy="40005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Волна 9"/>
          <p:cNvSpPr/>
          <p:nvPr/>
        </p:nvSpPr>
        <p:spPr>
          <a:xfrm>
            <a:off x="6215074" y="428604"/>
            <a:ext cx="2714644" cy="1343028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.игр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214282" y="5286388"/>
            <a:ext cx="1714512" cy="1571612"/>
            <a:chOff x="3714744" y="5286388"/>
            <a:chExt cx="1714512" cy="15716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17"/>
            <p:cNvGrpSpPr/>
            <p:nvPr/>
          </p:nvGrpSpPr>
          <p:grpSpPr>
            <a:xfrm>
              <a:off x="3714744" y="5286388"/>
              <a:ext cx="1714512" cy="1571612"/>
              <a:chOff x="3714744" y="5286388"/>
              <a:chExt cx="1714512" cy="1571612"/>
            </a:xfrm>
          </p:grpSpPr>
          <p:pic>
            <p:nvPicPr>
              <p:cNvPr id="9" name="Рисунок 8" descr="1.png"/>
              <p:cNvPicPr>
                <a:picLocks noChangeAspect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>
              <a:xfrm>
                <a:off x="3857620" y="5357802"/>
                <a:ext cx="1571636" cy="1500198"/>
              </a:xfrm>
              <a:prstGeom prst="rect">
                <a:avLst/>
              </a:prstGeom>
            </p:spPr>
          </p:pic>
          <p:pic>
            <p:nvPicPr>
              <p:cNvPr id="15" name="Рисунок 14" descr="780c56c61e4d.png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714744" y="5286388"/>
                <a:ext cx="796592" cy="864369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000496" y="56435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Д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03648" y="764704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6858016" y="6000768"/>
            <a:ext cx="2000264" cy="6429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428992" y="5072074"/>
            <a:ext cx="2286016" cy="1143008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Выбери муравейник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У_тебя_получило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285720" y="142852"/>
            <a:ext cx="304800" cy="304800"/>
          </a:xfrm>
          <a:prstGeom prst="rect">
            <a:avLst/>
          </a:prstGeom>
        </p:spPr>
      </p:pic>
      <p:pic>
        <p:nvPicPr>
          <p:cNvPr id="21" name="Подумай_и_попробуй_ещё_ра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9218" name="Picture 2" descr="http://im6-tub-ru.yandex.net/i?id=173889083-06-73&amp;n=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5844" b="18637"/>
          <a:stretch>
            <a:fillRect/>
          </a:stretch>
        </p:blipFill>
        <p:spPr bwMode="auto">
          <a:xfrm>
            <a:off x="395536" y="548680"/>
            <a:ext cx="1208942" cy="792088"/>
          </a:xfrm>
          <a:prstGeom prst="rect">
            <a:avLst/>
          </a:prstGeom>
          <a:noFill/>
        </p:spPr>
      </p:pic>
      <p:pic>
        <p:nvPicPr>
          <p:cNvPr id="9220" name="Picture 4" descr="http://im0-tub-ru.yandex.net/i?id=122853704-61-73&amp;n=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76672"/>
            <a:ext cx="1169464" cy="9967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0518E-6 L 0.1151 -0.447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202</Words>
  <Application>Microsoft Office PowerPoint</Application>
  <PresentationFormat>Экран (4:3)</PresentationFormat>
  <Paragraphs>93</Paragraphs>
  <Slides>16</Slides>
  <Notes>0</Notes>
  <HiddenSlides>1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Игра-тренажёр  для детей старшего дошкольного возраста «МУРАВЕЙНИК» Дифференциация Т - 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RePack by SPecialiST</cp:lastModifiedBy>
  <cp:revision>149</cp:revision>
  <dcterms:created xsi:type="dcterms:W3CDTF">2011-05-07T17:42:17Z</dcterms:created>
  <dcterms:modified xsi:type="dcterms:W3CDTF">2023-01-11T09:13:25Z</dcterms:modified>
</cp:coreProperties>
</file>