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BF3-9129-4E5E-AE92-9F1E9A1705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923F-E7A4-4024-ABE5-C63E98B0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1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BF3-9129-4E5E-AE92-9F1E9A1705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923F-E7A4-4024-ABE5-C63E98B0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73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BF3-9129-4E5E-AE92-9F1E9A1705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923F-E7A4-4024-ABE5-C63E98B0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2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BF3-9129-4E5E-AE92-9F1E9A1705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923F-E7A4-4024-ABE5-C63E98B0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80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BF3-9129-4E5E-AE92-9F1E9A1705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923F-E7A4-4024-ABE5-C63E98B0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4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BF3-9129-4E5E-AE92-9F1E9A1705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923F-E7A4-4024-ABE5-C63E98B0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1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BF3-9129-4E5E-AE92-9F1E9A1705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923F-E7A4-4024-ABE5-C63E98B0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3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BF3-9129-4E5E-AE92-9F1E9A1705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923F-E7A4-4024-ABE5-C63E98B0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91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BF3-9129-4E5E-AE92-9F1E9A1705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923F-E7A4-4024-ABE5-C63E98B0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3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BF3-9129-4E5E-AE92-9F1E9A1705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923F-E7A4-4024-ABE5-C63E98B0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6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ABF3-9129-4E5E-AE92-9F1E9A1705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923F-E7A4-4024-ABE5-C63E98B0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74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FABF3-9129-4E5E-AE92-9F1E9A1705C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D923F-E7A4-4024-ABE5-C63E98B0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47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4\Desktop\1567452871_fr_31_08_1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5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675" y="621845"/>
            <a:ext cx="835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детский сад № 3 «Светлячок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77039" y="1145065"/>
            <a:ext cx="7515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Праздник 1 сентября для старших групп ДОУ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«В поисках волшебных конфет знаний»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83" y="1988840"/>
            <a:ext cx="3608494" cy="3270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20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4\Desktop\1555694612_fosh1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" y="-2"/>
            <a:ext cx="915125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97884"/>
            <a:ext cx="2187036" cy="3614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370254" cy="271066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433" y="369258"/>
            <a:ext cx="5517857" cy="1477328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Вместе с осенью к нам сказка в дом пришла,</a:t>
            </a:r>
            <a:b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Приключения с собою принесла.</a:t>
            </a:r>
          </a:p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Мудрый страж и Василиса повели</a:t>
            </a:r>
          </a:p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Нас снимать с деревьев сказочных </a:t>
            </a:r>
            <a:r>
              <a:rPr lang="ru-RU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замкИ</a:t>
            </a:r>
            <a:endParaRPr lang="ru-RU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87385" y="5277305"/>
            <a:ext cx="4969630" cy="646331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Чтоб конфеты знаний для детей достать,</a:t>
            </a:r>
            <a:b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Чтобы умными ребятам нашим  стать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03" y="1614636"/>
            <a:ext cx="2232248" cy="362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43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89" y="500901"/>
            <a:ext cx="2569871" cy="3233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95" y="3844175"/>
            <a:ext cx="3219101" cy="2390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0902"/>
            <a:ext cx="3419425" cy="3146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3642" y="3822859"/>
            <a:ext cx="4156198" cy="2585323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Мы Золушку, Волшебника Повстречали там,</a:t>
            </a:r>
            <a:b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Дюймовочка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красиво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есню спела нам.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 Муха –Цокотуха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друзьями в пляс пошла,</a:t>
            </a:r>
            <a:b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Не иначе денежку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О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 себе нашла.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85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7570"/>
            <a:ext cx="3938755" cy="28900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68" y="3573016"/>
            <a:ext cx="3988232" cy="2572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768" y="1352435"/>
            <a:ext cx="3816424" cy="1200329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Конечно, без злодейки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Н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икак  не обошлось.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Ребятам с </a:t>
            </a:r>
            <a:r>
              <a:rPr lang="ru-RU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Шаполкяк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вдруг Встретиться пришлось.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4048" y="3861048"/>
            <a:ext cx="3506707" cy="1200329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Но наши ребятишки 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Справились 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и с ней,</a:t>
            </a:r>
            <a:b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Ведь нет детей дружнее, 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Смелей 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и веселей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9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75" y="528433"/>
            <a:ext cx="3658325" cy="3078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36" y="3717032"/>
            <a:ext cx="4431260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3894" y="836712"/>
            <a:ext cx="3780202" cy="1200329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Последний ключ нам подарил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Весёлый Буратино.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Ребят плясать он пригласил,</a:t>
            </a:r>
            <a:b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Чудесная картина!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261" y="4053199"/>
            <a:ext cx="3319610" cy="1754326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 вот подобраны ключи,</a:t>
            </a:r>
            <a:b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Открыты все в саду замки.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Конфеты знаний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Ж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дут ребят,</a:t>
            </a:r>
            <a:b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 каждый очень – очень рад!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7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14" y="609390"/>
            <a:ext cx="4333400" cy="2621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3193"/>
            <a:ext cx="3024336" cy="2894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47" y="3367292"/>
            <a:ext cx="3685328" cy="2928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538998"/>
            <a:ext cx="3744416" cy="2585323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Праздник –просто на УРА!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Рада очень детвора: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Пели, играли и танцевали,</a:t>
            </a:r>
            <a:b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Много талантов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воих показали.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Съели добытые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З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наний конфеты,</a:t>
            </a:r>
            <a:b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Взрослым «спасибо»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казали за это.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8240" y="6263314"/>
            <a:ext cx="3985386" cy="52322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Презентацию подготовила Борисова Т.А.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м</a:t>
            </a:r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узыкальный руководитель</a:t>
            </a:r>
            <a:endParaRPr lang="ru-RU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81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113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14</dc:creator>
  <cp:lastModifiedBy>14</cp:lastModifiedBy>
  <cp:revision>8</cp:revision>
  <dcterms:created xsi:type="dcterms:W3CDTF">2021-09-09T06:04:00Z</dcterms:created>
  <dcterms:modified xsi:type="dcterms:W3CDTF">2021-09-10T10:11:27Z</dcterms:modified>
</cp:coreProperties>
</file>