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6" r:id="rId15"/>
    <p:sldId id="269" r:id="rId16"/>
    <p:sldId id="267" r:id="rId17"/>
    <p:sldId id="270" r:id="rId18"/>
    <p:sldId id="275" r:id="rId19"/>
    <p:sldId id="288" r:id="rId20"/>
    <p:sldId id="276" r:id="rId21"/>
    <p:sldId id="274" r:id="rId22"/>
    <p:sldId id="277" r:id="rId23"/>
    <p:sldId id="289" r:id="rId24"/>
    <p:sldId id="290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4131" cy="703693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5864696" cy="1224136"/>
          </a:xfrm>
        </p:spPr>
        <p:txBody>
          <a:bodyPr>
            <a:normAutofit/>
          </a:bodyPr>
          <a:lstStyle/>
          <a:p>
            <a:pPr algn="r">
              <a:spcAft>
                <a:spcPts val="1000"/>
              </a:spcAft>
            </a:pPr>
            <a: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Автор проекта: Н.И. Василискина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47664" y="548680"/>
            <a:ext cx="5472608" cy="2858908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kern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200" kern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200" kern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</a:t>
            </a:r>
            <a:r>
              <a:rPr lang="ru-RU" sz="1200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автономное дошкольное образовательное учреждение</a:t>
            </a:r>
            <a:r>
              <a:rPr lang="ru-RU" sz="105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05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200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сад №3 «Светлячок</a:t>
            </a:r>
            <a:r>
              <a:rPr lang="ru-RU" sz="1200" kern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br>
              <a:rPr lang="ru-RU" sz="1200" kern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200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1200" kern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kern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600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Проект </a:t>
            </a:r>
            <a:r>
              <a:rPr lang="ru-RU" sz="3600" kern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600" kern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kern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600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 гостях у сказки»</a:t>
            </a: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вторая группа раннего возраста</a:t>
            </a:r>
            <a:r>
              <a:rPr lang="ru-RU" sz="13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kern="1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300" kern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3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E"/>
              </a:clrFrom>
              <a:clrTo>
                <a:srgbClr val="F4F7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592288" cy="177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28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718198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600" b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665423"/>
            <a:ext cx="5670376" cy="497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Этапы реализации проекта: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I этап Подготовительный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Составление паспорта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проекта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Работа и подбор методической литературы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Подбор детской художественной литературы для чтения детям.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Подбор сюжетных картинок и иллюстраций.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Консультация для родителей через папки-передвижки.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Изготовление дидактических игр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Составление плана работы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333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611560"/>
            <a:ext cx="7200800" cy="7181988"/>
          </a:xfrm>
        </p:spPr>
        <p:txBody>
          <a:bodyPr>
            <a:no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II этап Основной</a:t>
            </a:r>
            <a:r>
              <a:rPr lang="ru-RU" sz="1800" dirty="0"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Социально – коммуникативное развитие.</a:t>
            </a:r>
            <a:r>
              <a:rPr lang="ru-RU" sz="1800" dirty="0"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effectLst/>
                <a:latin typeface="Times New Roman"/>
                <a:ea typeface="Times New Roman"/>
              </a:rPr>
            </a:br>
            <a:r>
              <a:rPr lang="ru-RU" sz="1800" b="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Сюжетно – ролевые игры: «Строим теремок», «Зайка заболел», «Медвежонок чинит автомобиль»</a:t>
            </a:r>
            <a:r>
              <a:rPr lang="ru-RU" sz="1800" b="0" dirty="0">
                <a:effectLst/>
                <a:latin typeface="Times New Roman"/>
                <a:ea typeface="Times New Roman"/>
              </a:rPr>
              <a:t/>
            </a:r>
            <a:br>
              <a:rPr lang="ru-RU" sz="1800" b="0" dirty="0">
                <a:effectLst/>
                <a:latin typeface="Times New Roman"/>
                <a:ea typeface="Times New Roman"/>
              </a:rPr>
            </a:br>
            <a:r>
              <a:rPr lang="ru-RU" sz="1800" b="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Дидактические игры: «Чудо дерево», «Чудесный мешочек», «Теремок», «Грибочки», «Домик для мышки», «Угадай кто это»</a:t>
            </a:r>
            <a:r>
              <a:rPr lang="ru-RU" sz="1800" b="0" dirty="0">
                <a:effectLst/>
                <a:latin typeface="Times New Roman"/>
                <a:ea typeface="Times New Roman"/>
              </a:rPr>
              <a:t/>
            </a:r>
            <a:br>
              <a:rPr lang="ru-RU" sz="1800" b="0" dirty="0"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Познавательное развитие.</a:t>
            </a:r>
            <a:r>
              <a:rPr lang="ru-RU" sz="1800" dirty="0"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effectLst/>
                <a:latin typeface="Times New Roman"/>
                <a:ea typeface="Times New Roman"/>
              </a:rPr>
            </a:br>
            <a:r>
              <a:rPr lang="ru-RU" sz="1800" b="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Беседы: «Сказка в гости к нам пришла», «В гостях у сказки»</a:t>
            </a:r>
            <a:r>
              <a:rPr lang="ru-RU" sz="1800" b="0" dirty="0">
                <a:effectLst/>
                <a:latin typeface="Times New Roman"/>
                <a:ea typeface="Times New Roman"/>
              </a:rPr>
              <a:t/>
            </a:r>
            <a:br>
              <a:rPr lang="ru-RU" sz="1800" b="0" dirty="0"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Речевое развитие</a:t>
            </a:r>
            <a:r>
              <a:rPr lang="ru-RU" sz="1800" dirty="0"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effectLst/>
                <a:latin typeface="Times New Roman"/>
                <a:ea typeface="Times New Roman"/>
              </a:rPr>
            </a:br>
            <a:r>
              <a:rPr lang="ru-RU" sz="1800" b="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Рассматривание иллюстраций по теме «Сказка»: «Колобок», «Теремок», «Курочка Ряба».</a:t>
            </a:r>
            <a:r>
              <a:rPr lang="ru-RU" sz="1800" b="0" dirty="0">
                <a:effectLst/>
                <a:latin typeface="Times New Roman"/>
                <a:ea typeface="Times New Roman"/>
              </a:rPr>
              <a:t/>
            </a:r>
            <a:br>
              <a:rPr lang="ru-RU" sz="1800" b="0" dirty="0">
                <a:effectLst/>
                <a:latin typeface="Times New Roman"/>
                <a:ea typeface="Times New Roman"/>
              </a:rPr>
            </a:br>
            <a:r>
              <a:rPr lang="ru-RU" sz="1800" b="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Упражнения по звукоподражанию: (голоса зверей)</a:t>
            </a:r>
            <a:r>
              <a:rPr lang="ru-RU" sz="1800" b="0" dirty="0">
                <a:effectLst/>
                <a:latin typeface="Times New Roman"/>
                <a:ea typeface="Times New Roman"/>
              </a:rPr>
              <a:t/>
            </a:r>
            <a:br>
              <a:rPr lang="ru-RU" sz="1800" b="0" dirty="0">
                <a:effectLst/>
                <a:latin typeface="Times New Roman"/>
                <a:ea typeface="Times New Roman"/>
              </a:rPr>
            </a:br>
            <a:r>
              <a:rPr lang="ru-RU" sz="1800" b="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Чтение художественной литературы: «Колобок», «Заюшкина избушка», «Теремок», «Курочка Ряба».</a:t>
            </a:r>
            <a:r>
              <a:rPr lang="ru-RU" sz="1800" b="0" dirty="0">
                <a:effectLst/>
                <a:latin typeface="Times New Roman"/>
                <a:ea typeface="Times New Roman"/>
              </a:rPr>
              <a:t/>
            </a:r>
            <a:br>
              <a:rPr lang="ru-RU" sz="1800" b="0" dirty="0">
                <a:effectLst/>
                <a:latin typeface="Times New Roman"/>
                <a:ea typeface="Times New Roman"/>
              </a:rPr>
            </a:br>
            <a:endParaRPr lang="ru-RU" sz="1800" b="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59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7181988"/>
          </a:xfrm>
        </p:spPr>
        <p:txBody>
          <a:bodyPr>
            <a:no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b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20688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Художественно – эстетическое развитие.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Лепка: зернышки для Рябы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Рисование: колобок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Прослушивание аудиозаписей : песенка «Колобок», «Три веселых зайчика», аудиозапись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сказок 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«Колобок» и «Репка».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Физическое развитие.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Комплекс утренней гимнастики «Заячья зарядка»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Подвижная игра «Зайка серый умывается»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Хороводная игра: «Заинька попляши…»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Подражательные движения характерные животным: ходьба, бег,    прыжки (заяц, волк, медведь, лиса).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87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7181988"/>
          </a:xfrm>
        </p:spPr>
        <p:txBody>
          <a:bodyPr>
            <a:no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b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08720"/>
            <a:ext cx="7272808" cy="867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с родителями: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Консультация для родителей: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«Роль сказки в жизни ребенка раннего возраста».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«Развитие творческих способностей детей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раннего возраста посредством сказки»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7051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Наглядно-информационное сотрудничество «Что и как читать дома детям»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III этап Заключительный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Подведение итогов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Развлечение по мотивам русской народной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сказки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«Репка», «Колобок».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399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90845"/>
              </p:ext>
            </p:extLst>
          </p:nvPr>
        </p:nvGraphicFramePr>
        <p:xfrm>
          <a:off x="1403648" y="1340769"/>
          <a:ext cx="7488832" cy="4643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092"/>
                <a:gridCol w="2368818"/>
                <a:gridCol w="3044922"/>
              </a:tblGrid>
              <a:tr h="3725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529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«Курочка Ряба»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1.Чтение русской народной сказки «Курочка Ряба»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2.Рассматривание иллюстраций к сказке.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Лепка «Зернышки для Рябы»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Комплекс утренней гимнастики «Заячья зарядка»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  <a:tr h="14206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«Колобок»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1.Рассказывание сказки «Колобок» с показом иллюстраций.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2.Рисование «Колобок»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3.Настольный театр «Колобок»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Подвижная игра «Зайка серый умывается»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Речевое развитие, познавательное развитие.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  <a:tr h="13623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«Репка»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1.Чтение сказки «Репка»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2.Дидактическая игра «Узнай овощ»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3.Пальчиковый театр «Репка»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Хороводные игры: «Заинька попляши…»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99792" y="-191333"/>
            <a:ext cx="51845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План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реализации проекта.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432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7" y="0"/>
            <a:ext cx="10094131" cy="718094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048672" cy="185821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05999"/>
              </p:ext>
            </p:extLst>
          </p:nvPr>
        </p:nvGraphicFramePr>
        <p:xfrm>
          <a:off x="1763688" y="620688"/>
          <a:ext cx="6912767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915"/>
                <a:gridCol w="2037447"/>
                <a:gridCol w="2983405"/>
              </a:tblGrid>
              <a:tr h="386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558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«Теремок»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1.Рассматривание иллюстраций «Дикие животные»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2.Конструирование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«Построим теремок»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3.Пальчиковый театр «Теремок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 Подражательные движения характерные животным: ходьба, бег, прыжки (заяц, волк, медведь, лиса)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 – эстетическое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  <a:tr h="876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«Заюшкина избушка»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1.Чтение сказки «Заюшкина избушка».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2.Рисование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«Морковка для зайки»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Речевое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Художественно – эстетическое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179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Свободная 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Просмотр мультфильмов по сказкам «Теремок», «Курочка ряба», «Репка»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сказочных персонажей: колобок, яйцо, репка, следы зверей.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Пальчиковая гимнастика.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 – эстетическое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1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41"/>
            <a:ext cx="10094131" cy="677628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048672" cy="185821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741682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Заключение.</a:t>
            </a:r>
            <a:endParaRPr lang="ru-RU" dirty="0" smtClean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 </a:t>
            </a: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группе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 накоплен достаточный наглядный и демонстрационный материал для развития познавательных способностей и развития речи детей. За неделю мы познакомились с такими </a:t>
            </a: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сказками как: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 «Курочка Ряба», «Репка», «Теремок», «Заюшкина избушка», «Колобок». Дети с радостью принимали участие в подвижных играх. Узнавали </a:t>
            </a: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сказочных героев на картинках.</a:t>
            </a:r>
            <a:endParaRPr lang="ru-RU" dirty="0" smtClean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 своей работе, в совместной деятельности детей и воспитателя, систематически проводили театрализованную игру. Театрализованные игры являются играми-представлениями. В них с помощью таких выразительных средств, как интонация, мимика, жест, поза и походка, создаются конкретные образы. Благодаря театрализованным играм, у детей развивается эмоциональная сфера, расширяется и обогащается опыт сотрудничества детей, как в реальных, так и в воображаемых ситуациях. Кроме того, театрализованная деятельность улучшает степень речевого развития детей. Развитие речи является центральной задачей воспитания детей.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77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41"/>
            <a:ext cx="10094131" cy="677628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048672" cy="185821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764704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Список литературы</a:t>
            </a:r>
            <a:r>
              <a:rPr lang="ru-RU" sz="20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  <a:endParaRPr lang="en-US" sz="2000" b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1.Вачков И. В. Сказкотерапия. Развитие самосознания через психологическую сказку / И. В.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Вачков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. М.: Изд-во </a:t>
            </a:r>
            <a:r>
              <a:rPr lang="ru-RU" sz="2000" i="1" dirty="0">
                <a:solidFill>
                  <a:srgbClr val="111111"/>
                </a:solidFill>
                <a:latin typeface="Times New Roman"/>
                <a:ea typeface="Times New Roman"/>
              </a:rPr>
              <a:t>«Ось- 89»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, 2007. 144 с.</a:t>
            </a:r>
            <a:endParaRPr lang="ru-RU" sz="20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2.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Зинкевич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-Евстигнеева Т. Д. Формы и методы работы со сказками / Т. Д.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Зинкевич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-Евстигнеева. СПб.:  Речь, 2008. 240 с.</a:t>
            </a:r>
            <a:endParaRPr lang="ru-RU" sz="20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3.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Микляева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 Н. В., Толстикова С. Н,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Целикина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 Н. П. Сказкотерапия в ДОУ и семье. – М.: ТЦ Сфера, 2010 – 128с.</a:t>
            </a:r>
            <a:endParaRPr lang="ru-RU" sz="20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4. Ткач Р. М. Сказкотерапия детских проблем / Р. М. Ткач. СПб.: Речь; М.: Сфера, 2008. 118 с.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34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r="4064"/>
          <a:stretch/>
        </p:blipFill>
        <p:spPr bwMode="auto">
          <a:xfrm rot="5400000">
            <a:off x="153635" y="2374757"/>
            <a:ext cx="4334757" cy="356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-685" r="15778" b="-2968"/>
          <a:stretch/>
        </p:blipFill>
        <p:spPr bwMode="auto">
          <a:xfrm rot="5400000">
            <a:off x="4247643" y="1593116"/>
            <a:ext cx="4949127" cy="386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465426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Познавательное развитие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565" y="980728"/>
            <a:ext cx="38404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Учимся узнавать сказки по иллюстрациям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999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465426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Речевое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развитие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564" y="980728"/>
            <a:ext cx="80168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Театрализация сказки «Репка»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8" y="1734290"/>
            <a:ext cx="3842491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34290"/>
            <a:ext cx="3835528" cy="43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1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480720" cy="43924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Информационная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карта проекта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 проекта: познавательно-игровой, творческий.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Продолжительность проекта: краткосрочный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 проекта: дети, воспитатели, родители.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 детей: 2-3 года.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4896542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Речевое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развитие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Рассказываем сказку по картинкам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565" y="980728"/>
            <a:ext cx="384040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-4265" r="22490" b="-1"/>
          <a:stretch/>
        </p:blipFill>
        <p:spPr>
          <a:xfrm rot="5400000">
            <a:off x="963600" y="2196862"/>
            <a:ext cx="3472382" cy="3744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-844" r="31397"/>
          <a:stretch/>
        </p:blipFill>
        <p:spPr>
          <a:xfrm rot="5400000">
            <a:off x="5056053" y="2304859"/>
            <a:ext cx="3496387" cy="3600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353"/>
            <a:ext cx="235267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4756"/>
            <a:ext cx="1872209" cy="20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2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9" y="446276"/>
            <a:ext cx="3361164" cy="275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240360" cy="317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5" y="3719470"/>
            <a:ext cx="3312368" cy="244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65" y="4653136"/>
            <a:ext cx="3478089" cy="209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8827" y="0"/>
            <a:ext cx="47514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Художественно-эстетическое развитие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829" y="3130111"/>
            <a:ext cx="306654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Рисование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«Колобок катится по дорожке»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0455" y="291574"/>
            <a:ext cx="2286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Рисование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«Золотое яичко»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2509" y="6165304"/>
            <a:ext cx="179433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Аппликация «Репка»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082966"/>
            <a:ext cx="295233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Лепка по сказке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«Заюшкина избушка»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49" y="1196752"/>
            <a:ext cx="1421497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80" y="3424037"/>
            <a:ext cx="1661147" cy="16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6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5369" r="31827"/>
          <a:stretch/>
        </p:blipFill>
        <p:spPr bwMode="auto">
          <a:xfrm rot="5400000">
            <a:off x="6043131" y="1352116"/>
            <a:ext cx="2585795" cy="250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2620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Социально-коммуникативное развитие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565" y="980728"/>
            <a:ext cx="384040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1" t="816" r="10657"/>
          <a:stretch/>
        </p:blipFill>
        <p:spPr>
          <a:xfrm rot="5400000">
            <a:off x="611559" y="1306268"/>
            <a:ext cx="2664297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-2731" r="26288"/>
          <a:stretch/>
        </p:blipFill>
        <p:spPr>
          <a:xfrm rot="5400000">
            <a:off x="3341111" y="3651779"/>
            <a:ext cx="2448271" cy="34428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1588400"/>
            <a:ext cx="254084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Развитие общения со сверстниками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совместной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2355466" cy="1788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67" y="4149083"/>
            <a:ext cx="2424396" cy="26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632848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Работа с родителями</a:t>
            </a: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Домашнее чтение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565" y="980728"/>
            <a:ext cx="384040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004892"/>
            <a:ext cx="1944216" cy="2541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67" y="1844824"/>
            <a:ext cx="1800201" cy="2770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3325"/>
            <a:ext cx="2016224" cy="26882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87581"/>
            <a:ext cx="1992209" cy="265627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80" y="1291893"/>
            <a:ext cx="2052301" cy="221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6" y="4509119"/>
            <a:ext cx="2579761" cy="22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31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632848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Работа с родителями</a:t>
            </a: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Продукт проекта (пальчиковый театр)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565" y="980728"/>
            <a:ext cx="384040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888432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4902033" cy="313315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5" y="1119695"/>
            <a:ext cx="1536147" cy="13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06" y="5036350"/>
            <a:ext cx="1536147" cy="13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8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9146" cy="68688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628800"/>
            <a:ext cx="4896544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СПАСИБО ЗА ВНИМАНИЕ !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492896"/>
            <a:ext cx="3159472" cy="27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83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315416"/>
            <a:ext cx="5904656" cy="604867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20688"/>
            <a:ext cx="669674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Актуальность проблем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ы: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речи является одной из главных задач речевого воспитания дошкольника, т.к. играет большую роль в формировании личности. Приобщение детей к традиционному русскому фольклору через устное народное творчество ребенок не только овладевает родным языком, но и, осваивая его красоту, лаконичность приобщается к культуре своего народа, получает впечатления о ней. В устном народном творчестве, как нигде больше сохранились особенные черты русского характера, присущие ему нравственные ценности, представления о добре, красоте, храбрости, трудолюбии, верности. Все это мы можем увидеть в русских народных сказках. Именно сказки являются материалом для обучения детей раннего возраста развитию речи.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Язык сказок очень выразителен, богат образными сравнениями, имеет несложные формы прямой речи. Все это позволяет вовлечь ребенка в активную речевую работу.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58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84776" cy="537321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</a:t>
            </a: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Проблема</a:t>
            </a:r>
            <a:r>
              <a:rPr lang="ru-RU" sz="1800" dirty="0">
                <a:effectLst/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последние годы наблюдается резкое снижение уровня речевого развития дошкольников. Одной из причин снижения уровня речевого развития является пассивность и неосведомленность родителей в вопросах речевого развития детей. 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Чтение различных книг становится все менее и менее распространенным явлением. </a:t>
            </a:r>
            <a:br>
              <a:rPr lang="ru-RU" sz="18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век технического прогресса, когда чтение литературных произведений, в том числе и сказок, заменили игры на компьютерах, планшетах и телефонах, просмотр мультфильмов с такими персонажами, как «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смурфики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«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фиксики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«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смешарики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«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лунтики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«супергерои», происходит понижение освоения детьми духовного богатства народа, его культурно-исторического опыта. 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Поскольку многие дети  в моей группе плохо говорят, в проекте я постаралась при помощи сказочных героев активизировать речь, расширить знания детей об окружающем мире. 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800" b="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51"/>
            <a:ext cx="10094131" cy="7181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-1395536"/>
            <a:ext cx="7128793" cy="612068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 </a:t>
            </a:r>
            <a:r>
              <a:rPr lang="ru-RU" sz="20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представляет собой ежедневную смену сказки в течение недели. За неделю мы погостили в таких сказках как: «Курочка Ряба», «Репка», «Теремок», «Заюшкина избушка», «Колобок».</a:t>
            </a:r>
            <a:r>
              <a:rPr lang="ru-RU" sz="2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исследования: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Педагогический 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процесс и условия работы над темой для развития речи детей раннего возраста.</a:t>
            </a:r>
            <a:b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Гипотеза: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создать условия для использования сказки в повседневной жизни, то возможно повысится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активизация речевой и познавательной активности детей раннего возраста. 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b="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0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718198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000" b="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675169"/>
            <a:ext cx="581439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 проекта: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интереса к сказкам, создание условий для активного использования сказок в деятельности детей.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детей: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Способствовать формированию интереса к книгам, произведениям устного народного творчества – сказкам.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Развивать речевую активность детей, обогащать словарный запас.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Научить отражать содержание сказок в играх, драматизациях, театрализованной деятельности.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Развивать у детей эмоциональную отзывчивость, внимание, любознательность.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учить играть дружно, вместе, не ссориться.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980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1539552"/>
            <a:ext cx="7200800" cy="718198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педагогов: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1400" dirty="0">
                <a:solidFill>
                  <a:srgbClr val="333333"/>
                </a:solidFill>
                <a:effectLst/>
                <a:latin typeface="Helvetica"/>
                <a:ea typeface="Times New Roman"/>
                <a:cs typeface="Times New Roman"/>
              </a:rPr>
              <a:t>  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Подготовить консультации для родителей.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2. Пополнить развивающую предметно-пространственную среду для самостоятельной деятельности детей.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3. Создать презентацию «В гостях у сказки»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Для родителей: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Дать родителям знания о влиянии сказок на речь ребенка через папки-передвижки, консультации, беседы.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Обогатить родительский опыт приемами взаимодействия и сотрудничества с ребенком в семье.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Привлечь родителей к активному участию в проекте.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2000" b="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3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4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65" y="-1467544"/>
            <a:ext cx="7200800" cy="718198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Ожидаемые результаты по проекту: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детей: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хорошо знают сказки «Курочка ряба», «Теремок», «Репка», «Маша и медведь», «Колобок».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процессе ознакомления со сказками активизируется словарь, развивается связная речь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Ознакомление со сказками способствует развитию продуктивной деятельности.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появится интерес к играм, драматизациям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педагогов: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Повышена компетентность педагога по данной теме за счет внедрения проектной деятельности.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Пополнена развивающая предметно-пространственная среда.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b="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7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97"/>
            <a:ext cx="10094131" cy="677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1" y="-1539552"/>
            <a:ext cx="6631241" cy="583264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родителей: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effectLst/>
                <a:latin typeface="Times New Roman"/>
                <a:ea typeface="Times New Roman"/>
                <a:cs typeface="Times New Roman"/>
              </a:rPr>
              <a:t>Родители принимают активное участие в проектной деятельности, создают альбом «Русские народные сказки»; пальчиковый театр «Колобок», «Репка», «Теремок»; подборка раскрасок на тему «Русские народные сказки».</a:t>
            </a:r>
            <a:r>
              <a:rPr lang="ru-RU" sz="16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effectLst/>
                <a:latin typeface="Times New Roman"/>
                <a:ea typeface="Times New Roman"/>
                <a:cs typeface="Times New Roman"/>
              </a:rPr>
              <a:t>Родители ознакомлены с влиянием сказок на речь ребенка.</a:t>
            </a:r>
            <a:r>
              <a:rPr lang="ru-RU" sz="16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effectLst/>
                <a:latin typeface="Times New Roman"/>
                <a:ea typeface="Times New Roman"/>
                <a:cs typeface="Times New Roman"/>
              </a:rPr>
              <a:t>Продукт проекта: альбом «Русские народные сказки»;  пальчиковый театр: «Колобок», «Репка», «Теремок».</a:t>
            </a:r>
            <a:r>
              <a:rPr lang="ru-RU" sz="16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600" b="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10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D34817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549</TotalTime>
  <Words>640</Words>
  <Application>Microsoft Office PowerPoint</Application>
  <PresentationFormat>Экран (4:3)</PresentationFormat>
  <Paragraphs>185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 Муниципальное автономное дошкольное образовательное учреждение детский сад №3 «Светлячок»   Проект  «В гостях у сказки» вторая группа раннего возраста  </vt:lpstr>
      <vt:lpstr>    Информационная карта проекта Тип проекта: познавательно-игровой, творческий. Продолжительность проекта: краткосрочный Участники проекта: дети, воспитатели, родители. Возраст детей: 2-3 года.</vt:lpstr>
      <vt:lpstr>                                                                                                                                </vt:lpstr>
      <vt:lpstr>                                                                                   Проблема:  В последние годы наблюдается резкое снижение уровня речевого развития дошкольников. Одной из причин снижения уровня речевого развития является пассивность и неосведомленность родителей в вопросах речевого развития детей. Чтение различных книг становится все менее и менее распространенным явлением.  В век технического прогресса, когда чтение литературных произведений, в том числе и сказок, заменили игры на компьютерах, планшетах и телефонах, просмотр мультфильмов с такими персонажами, как «смурфики», «фиксики», «смешарики», «лунтики», «супергерои», происходит понижение освоения детьми духовного богатства народа, его культурно-исторического опыта.   Поскольку многие дети  в моей группе плохо говорят, в проекте я постаралась при помощи сказочных героев активизировать речь, расширить знания детей об окружающем мире.  </vt:lpstr>
      <vt:lpstr>Проект представляет собой ежедневную смену сказки в течение недели. За неделю мы погостили в таких сказках как: «Курочка Ряба», «Репка», «Теремок», «Заюшкина избушка», «Колобок».  Предмет исследования:  Педагогический процесс и условия работы над темой для развития речи детей раннего возраста. Гипотеза: Если создать условия для использования сказки в повседневной жизни, то возможно повысится активизация речевой и познавательной активности детей раннего возраста.  </vt:lpstr>
      <vt:lpstr>                                             </vt:lpstr>
      <vt:lpstr>Для педагогов: 1.   Подготовить консультации для родителей. 2. Пополнить развивающую предметно-пространственную среду для самостоятельной деятельности детей. 3. Создать презентацию «В гостях у сказки» Для родителей: Дать родителям знания о влиянии сказок на речь ребенка через папки-передвижки, консультации, беседы. Обогатить родительский опыт приемами взаимодействия и сотрудничества с ребенком в семье. Привлечь родителей к активному участию в проекте. </vt:lpstr>
      <vt:lpstr>                                             Ожидаемые результаты по проекту: Для детей: Дети хорошо знают сказки «Курочка ряба», «Теремок», «Репка», «Маша и медведь», «Колобок». В процессе ознакомления со сказками активизируется словарь, развивается связная речь Ознакомление со сказками способствует развитию продуктивной деятельности. У детей появится интерес к играм, драматизациям. Для педагогов: Повышена компетентность педагога по данной теме за счет внедрения проектной деятельности. Пополнена развивающая предметно-пространственная среда. </vt:lpstr>
      <vt:lpstr>   Для родителей: Родители принимают активное участие в проектной деятельности, создают альбом «Русские народные сказки»; пальчиковый театр «Колобок», «Репка», «Теремок»; подборка раскрасок на тему «Русские народные сказки». Родители ознакомлены с влиянием сказок на речь ребенка. Продукт проекта: альбом «Русские народные сказки»;  пальчиковый театр: «Колобок», «Репка», «Теремок».  </vt:lpstr>
      <vt:lpstr>                                             </vt:lpstr>
      <vt:lpstr>                                             II этап Основной Социально – коммуникативное развитие. Сюжетно – ролевые игры: «Строим теремок», «Зайка заболел», «Медвежонок чинит автомобиль» Дидактические игры: «Чудо дерево», «Чудесный мешочек», «Теремок», «Грибочки», «Домик для мышки», «Угадай кто это» Познавательное развитие. Беседы: «Сказка в гости к нам пришла», «В гостях у сказки» Речевое развитие Рассматривание иллюстраций по теме «Сказка»: «Колобок», «Теремок», «Курочка Ряба». Упражнения по звукоподражанию: (голоса зверей) Чтение художественной литературы: «Колобок», «Заюшкина избушка», «Теремок», «Курочка Ряба». </vt:lpstr>
      <vt:lpstr>                                              </vt:lpstr>
      <vt:lpstr>                                              </vt:lpstr>
      <vt:lpstr>               .</vt:lpstr>
      <vt:lpstr>               .</vt:lpstr>
      <vt:lpstr>               .</vt:lpstr>
      <vt:lpstr>              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Надежда</dc:creator>
  <cp:lastModifiedBy>Надежда</cp:lastModifiedBy>
  <cp:revision>48</cp:revision>
  <dcterms:created xsi:type="dcterms:W3CDTF">2021-08-30T13:44:19Z</dcterms:created>
  <dcterms:modified xsi:type="dcterms:W3CDTF">2021-09-09T18:45:38Z</dcterms:modified>
</cp:coreProperties>
</file>