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4" r:id="rId2"/>
    <p:sldId id="265" r:id="rId3"/>
    <p:sldId id="266" r:id="rId4"/>
    <p:sldId id="268" r:id="rId5"/>
    <p:sldId id="269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5244-BDA0-442D-B1A9-B050714C50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72F9-EF0E-458D-B788-8E046133F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764704"/>
            <a:ext cx="777686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3501008"/>
            <a:ext cx="3744416" cy="244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887"/>
          <a:stretch/>
        </p:blipFill>
        <p:spPr>
          <a:xfrm rot="1858182" flipH="1">
            <a:off x="-111067" y="3771755"/>
            <a:ext cx="5702589" cy="32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6864" cy="1470025"/>
          </a:xfrm>
        </p:spPr>
        <p:txBody>
          <a:bodyPr/>
          <a:lstStyle>
            <a:lvl1pPr>
              <a:defRPr b="1" baseline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136" y="3501008"/>
            <a:ext cx="3816424" cy="2448272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D748-32C4-4EF3-A50E-117F2C260EB8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381328"/>
            <a:ext cx="2376264" cy="360040"/>
          </a:xfrm>
        </p:spPr>
        <p:txBody>
          <a:bodyPr/>
          <a:lstStyle/>
          <a:p>
            <a:fld id="{897D1C48-C5E8-40AB-A5CA-61B9BDC9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 flipH="1" flipV="1">
            <a:off x="1043608" y="1700808"/>
            <a:ext cx="7719292" cy="4680520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260648"/>
            <a:ext cx="7719292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1569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19292" cy="468052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D748-32C4-4EF3-A50E-117F2C260EB8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1C48-C5E8-40AB-A5CA-61B9BDC986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img-fotki.yandex.ru/get/6738/134091466.198/0_ffa81_ef3fafdd_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82" t="73275" r="32636"/>
          <a:stretch/>
        </p:blipFill>
        <p:spPr bwMode="auto">
          <a:xfrm flipH="1">
            <a:off x="-252536" y="5549900"/>
            <a:ext cx="1976388" cy="1114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5576" y="3789040"/>
            <a:ext cx="770485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3568" y="3668613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D748-32C4-4EF3-A50E-117F2C260EB8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1C48-C5E8-40AB-A5CA-61B9BDC986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http://img-fotki.yandex.ru/get/6738/134091466.198/0_ffa81_ef3fafdd_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27" t="67995"/>
          <a:stretch/>
        </p:blipFill>
        <p:spPr bwMode="auto">
          <a:xfrm>
            <a:off x="7632700" y="5013176"/>
            <a:ext cx="1341760" cy="1335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738/134091466.198/0_ffa81_ef3fafdd_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089" b="75365"/>
          <a:stretch/>
        </p:blipFill>
        <p:spPr bwMode="auto">
          <a:xfrm>
            <a:off x="899592" y="2667917"/>
            <a:ext cx="1424508" cy="1027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4684938" y="1556792"/>
            <a:ext cx="4032448" cy="453650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 flipH="1">
            <a:off x="467544" y="1556792"/>
            <a:ext cx="4081313" cy="453650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32656"/>
            <a:ext cx="823185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D748-32C4-4EF3-A50E-117F2C260EB8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1C48-C5E8-40AB-A5CA-61B9BDC986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 descr="http://img-fotki.yandex.ru/get/6738/134091466.198/0_ffa81_ef3fafdd_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37" t="35404" r="37264" b="35068"/>
          <a:stretch/>
        </p:blipFill>
        <p:spPr bwMode="auto">
          <a:xfrm>
            <a:off x="7772400" y="5626101"/>
            <a:ext cx="1371600" cy="123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738/134091466.198/0_ffa81_ef3fafdd_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37" t="35404" r="37264" b="35068"/>
          <a:stretch/>
        </p:blipFill>
        <p:spPr bwMode="auto">
          <a:xfrm flipH="1">
            <a:off x="0" y="5653237"/>
            <a:ext cx="1440160" cy="123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182836"/>
            <a:ext cx="8208912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D748-32C4-4EF3-A50E-117F2C260EB8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1C48-C5E8-40AB-A5CA-61B9BDC98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55679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D748-32C4-4EF3-A50E-117F2C260EB8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1C48-C5E8-40AB-A5CA-61B9BDC9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D748-32C4-4EF3-A50E-117F2C260EB8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1C48-C5E8-40AB-A5CA-61B9BDC9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анимашки\triangles-143010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895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Муниципальное автономное образовательное учреждение детский сад №3 «Светлячок»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6286520"/>
            <a:ext cx="187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Кировград</a:t>
            </a:r>
            <a:r>
              <a:rPr lang="ru-RU" dirty="0" smtClean="0">
                <a:solidFill>
                  <a:srgbClr val="FFFF00"/>
                </a:solidFill>
              </a:rPr>
              <a:t> 2019г.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42886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«Мама — слово не простое, мама — слово золотое! Мама — каждому нужна, мама больше всех важна»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142873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Тематический праздник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3857628"/>
            <a:ext cx="361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Подготовительная к школе группа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4929198"/>
            <a:ext cx="327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Воспитатель: Мезенцева И.А.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 квалификационная категория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анимашки\triangles-143010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17693"/>
            <a:ext cx="864399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bg1"/>
                </a:solidFill>
              </a:rPr>
              <a:t>Цель: способствовать активному вовлечению родителей в совместную деятельность с детьми в условиях детского сада; создать атмосферу тесного сотрудничества и содружества, положительного психологического настроя.</a:t>
            </a:r>
          </a:p>
          <a:p>
            <a:pPr indent="457200" algn="just"/>
            <a:r>
              <a:rPr lang="ru-RU" sz="2400" dirty="0" smtClean="0">
                <a:solidFill>
                  <a:schemeClr val="bg1"/>
                </a:solidFill>
              </a:rPr>
              <a:t>Задачи: Создать условия для благоприятного климата взаимодействия детей с родителями. Повысить уровень психолого – педагогической культуры родителей через их привлечение к участию в практических мероприятиях. Воспитывать у детей уважение и заботливое отношение к матери,  бабушке. Развивать творческие способности  детей, желание делать подарки маме. Расширить воспитательный потенциал семьи средствами совершенствования практических навыков и умений воспитания детей. Способствовать развитию детской речи через выразительное чтение стихов, пословиц, составление рассказов о маме. Привлечь родителей к активному участию в образовательно – воспитательном процессе через внедрение инновационных форм в практику работы с семьей.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анимашки\triangles-143010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дети ноя 19\VID-20191130-WA0021-0-00-19-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5585153" cy="307183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ети ноя 19\VID-20191130-WA0020-0-01-06-562.jpg"/>
          <p:cNvPicPr>
            <a:picLocks noChangeAspect="1" noChangeArrowheads="1"/>
          </p:cNvPicPr>
          <p:nvPr/>
        </p:nvPicPr>
        <p:blipFill>
          <a:blip r:embed="rId4" cstate="print"/>
          <a:srcRect t="14915" r="39062"/>
          <a:stretch>
            <a:fillRect/>
          </a:stretch>
        </p:blipFill>
        <p:spPr bwMode="auto">
          <a:xfrm>
            <a:off x="5214942" y="214290"/>
            <a:ext cx="3714776" cy="2852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28652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Дети читают стихи для мам и бабушек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3143248"/>
            <a:ext cx="321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Конкурс : «За покупками»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52"/>
            <a:ext cx="4141785" cy="29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7" y="3571876"/>
            <a:ext cx="1906528" cy="28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анимашки\triangles-143010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дети ноя 19\VID-20191130-WA0012-0-01-23-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71810"/>
            <a:ext cx="60960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45789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Конкурс: «Помоги маме одеть малыша»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Admin\Рабочий стол\дети ноя 19\VID-20191130-WA0019-0-01-10-683.jpg"/>
          <p:cNvPicPr>
            <a:picLocks noChangeAspect="1" noChangeArrowheads="1"/>
          </p:cNvPicPr>
          <p:nvPr/>
        </p:nvPicPr>
        <p:blipFill>
          <a:blip r:embed="rId4" cstate="print"/>
          <a:srcRect l="6640" t="15909" r="5468" b="11647"/>
          <a:stretch>
            <a:fillRect/>
          </a:stretch>
        </p:blipFill>
        <p:spPr bwMode="auto">
          <a:xfrm>
            <a:off x="3643306" y="214290"/>
            <a:ext cx="5357850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7" y="2714620"/>
            <a:ext cx="585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«Всем мамулям в этот день, дарим мы частушки»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3284529" cy="21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571876"/>
            <a:ext cx="2593056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анимашки\triangles-143010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дети ноя 19\VID-20191129-WA0033-0-01-58-330.jpg"/>
          <p:cNvPicPr>
            <a:picLocks noChangeAspect="1" noChangeArrowheads="1"/>
          </p:cNvPicPr>
          <p:nvPr/>
        </p:nvPicPr>
        <p:blipFill>
          <a:blip r:embed="rId3" cstate="print"/>
          <a:srcRect l="14844" t="20170" r="13672"/>
          <a:stretch>
            <a:fillRect/>
          </a:stretch>
        </p:blipFill>
        <p:spPr bwMode="auto">
          <a:xfrm>
            <a:off x="214282" y="142852"/>
            <a:ext cx="4714908" cy="2895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142852"/>
            <a:ext cx="3855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Встречаем моделей Дома моды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«Солнышко».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Documents and Settings\Admin\Рабочий стол\дети ноя 19\IMG-20191203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47985"/>
            <a:ext cx="1928826" cy="34290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дети ноя 19\IMG-20191203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214686"/>
            <a:ext cx="1952022" cy="3470261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500438"/>
            <a:ext cx="4440359" cy="31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92867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анимашки\triangles-143010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8713817" cy="562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8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 праздником уважаемые мамы и бабушки!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 Синички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161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презентации Синички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2012-11-24T04:48:59Z</dcterms:created>
  <dcterms:modified xsi:type="dcterms:W3CDTF">2019-12-22T18:54:20Z</dcterms:modified>
</cp:coreProperties>
</file>