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Default Extension="gif" ContentType="image/gif"/>
  <Override PartName="/ppt/viewProps.xml" ContentType="application/vnd.openxmlformats-officedocument.presentationml.viewProps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8"/>
  </p:notesMasterIdLst>
  <p:sldIdLst>
    <p:sldId id="264" r:id="rId2"/>
    <p:sldId id="265" r:id="rId3"/>
    <p:sldId id="266" r:id="rId4"/>
    <p:sldId id="268" r:id="rId5"/>
    <p:sldId id="269" r:id="rId6"/>
    <p:sldId id="267" r:id="rId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588" autoAdjust="0"/>
    <p:restoredTop sz="94709" autoAdjust="0"/>
  </p:normalViewPr>
  <p:slideViewPr>
    <p:cSldViewPr>
      <p:cViewPr varScale="1">
        <p:scale>
          <a:sx n="70" d="100"/>
          <a:sy n="70" d="100"/>
        </p:scale>
        <p:origin x="-1386" y="-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D855244-BDA0-442D-B1A9-B050714C5005}" type="datetimeFigureOut">
              <a:rPr lang="ru-RU" smtClean="0"/>
              <a:pPr/>
              <a:t>22.12.2019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2A572F9-EF0E-458D-B788-8E046133FF9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899592" y="764704"/>
            <a:ext cx="7776864" cy="1512168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 w="25400"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5076056" y="3501008"/>
            <a:ext cx="3744416" cy="2448272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 w="25400"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b="37887"/>
          <a:stretch/>
        </p:blipFill>
        <p:spPr>
          <a:xfrm rot="1858182" flipH="1">
            <a:off x="-111067" y="3771755"/>
            <a:ext cx="5702589" cy="324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99592" y="764704"/>
            <a:ext cx="7776864" cy="1470025"/>
          </a:xfrm>
        </p:spPr>
        <p:txBody>
          <a:bodyPr/>
          <a:lstStyle>
            <a:lvl1pPr>
              <a:defRPr b="1" baseline="0">
                <a:solidFill>
                  <a:schemeClr val="accent3">
                    <a:lumMod val="50000"/>
                  </a:schemeClr>
                </a:solidFill>
                <a:latin typeface="Garamond" panose="02020404030301010803" pitchFamily="18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053136" y="3501008"/>
            <a:ext cx="3816424" cy="2448272"/>
          </a:xfrm>
        </p:spPr>
        <p:txBody>
          <a:bodyPr>
            <a:noAutofit/>
          </a:bodyPr>
          <a:lstStyle>
            <a:lvl1pPr marL="0" indent="0" algn="l">
              <a:buNone/>
              <a:defRPr sz="2400" b="1" baseline="0">
                <a:solidFill>
                  <a:schemeClr val="accent3">
                    <a:lumMod val="50000"/>
                  </a:schemeClr>
                </a:solidFill>
                <a:latin typeface="Garamond" panose="02020404030301010803" pitchFamily="18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09D748-32C4-4EF3-A50E-117F2C260EB8}" type="datetimeFigureOut">
              <a:rPr lang="ru-RU" smtClean="0"/>
              <a:pPr/>
              <a:t>22.12.2019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Garamond" panose="02020404030301010803" pitchFamily="18" charset="0"/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372200" y="6381328"/>
            <a:ext cx="2376264" cy="360040"/>
          </a:xfrm>
        </p:spPr>
        <p:txBody>
          <a:bodyPr/>
          <a:lstStyle/>
          <a:p>
            <a:fld id="{897D1C48-C5E8-40AB-A5CA-61B9BDC9860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с одним вырезанным углом 10"/>
          <p:cNvSpPr/>
          <p:nvPr/>
        </p:nvSpPr>
        <p:spPr>
          <a:xfrm flipH="1" flipV="1">
            <a:off x="1043608" y="1700808"/>
            <a:ext cx="7719292" cy="4680520"/>
          </a:xfrm>
          <a:prstGeom prst="snip1Rect">
            <a:avLst/>
          </a:prstGeom>
          <a:solidFill>
            <a:schemeClr val="accent3">
              <a:lumMod val="40000"/>
              <a:lumOff val="60000"/>
            </a:schemeClr>
          </a:solidFill>
          <a:ln w="25400"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1043608" y="260648"/>
            <a:ext cx="7719292" cy="1152128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 w="25400"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43608" y="260648"/>
            <a:ext cx="7643192" cy="1156990"/>
          </a:xfrm>
        </p:spPr>
        <p:txBody>
          <a:bodyPr/>
          <a:lstStyle>
            <a:lvl1pPr>
              <a:defRPr>
                <a:solidFill>
                  <a:schemeClr val="accent3">
                    <a:lumMod val="50000"/>
                  </a:schemeClr>
                </a:solidFill>
                <a:latin typeface="Garamond" panose="02020404030301010803" pitchFamily="18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043608" y="1700808"/>
            <a:ext cx="7719292" cy="4680520"/>
          </a:xfrm>
        </p:spPr>
        <p:txBody>
          <a:bodyPr/>
          <a:lstStyle>
            <a:lvl1pPr>
              <a:defRPr>
                <a:solidFill>
                  <a:schemeClr val="accent3">
                    <a:lumMod val="50000"/>
                  </a:schemeClr>
                </a:solidFill>
                <a:latin typeface="Garamond" panose="02020404030301010803" pitchFamily="18" charset="0"/>
              </a:defRPr>
            </a:lvl1pPr>
            <a:lvl2pPr>
              <a:defRPr>
                <a:solidFill>
                  <a:schemeClr val="accent3">
                    <a:lumMod val="50000"/>
                  </a:schemeClr>
                </a:solidFill>
                <a:latin typeface="Garamond" panose="02020404030301010803" pitchFamily="18" charset="0"/>
              </a:defRPr>
            </a:lvl2pPr>
            <a:lvl3pPr>
              <a:defRPr>
                <a:solidFill>
                  <a:schemeClr val="accent3">
                    <a:lumMod val="50000"/>
                  </a:schemeClr>
                </a:solidFill>
                <a:latin typeface="Garamond" panose="02020404030301010803" pitchFamily="18" charset="0"/>
              </a:defRPr>
            </a:lvl3pPr>
            <a:lvl4pPr>
              <a:defRPr>
                <a:solidFill>
                  <a:schemeClr val="accent3">
                    <a:lumMod val="50000"/>
                  </a:schemeClr>
                </a:solidFill>
                <a:latin typeface="Garamond" panose="02020404030301010803" pitchFamily="18" charset="0"/>
              </a:defRPr>
            </a:lvl4pPr>
            <a:lvl5pPr>
              <a:defRPr>
                <a:solidFill>
                  <a:schemeClr val="accent3">
                    <a:lumMod val="50000"/>
                  </a:schemeClr>
                </a:solidFill>
                <a:latin typeface="Garamond" panose="02020404030301010803" pitchFamily="18" charset="0"/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09D748-32C4-4EF3-A50E-117F2C260EB8}" type="datetimeFigureOut">
              <a:rPr lang="ru-RU" smtClean="0"/>
              <a:pPr/>
              <a:t>22.12.2019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Garamond" panose="02020404030301010803" pitchFamily="18" charset="0"/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7D1C48-C5E8-40AB-A5CA-61B9BDC9860B}" type="slidenum">
              <a:rPr lang="ru-RU" smtClean="0"/>
              <a:pPr/>
              <a:t>‹#›</a:t>
            </a:fld>
            <a:endParaRPr lang="ru-RU"/>
          </a:p>
        </p:txBody>
      </p:sp>
      <p:pic>
        <p:nvPicPr>
          <p:cNvPr id="2050" name="Picture 2" descr="http://img-fotki.yandex.ru/get/6738/134091466.198/0_ffa81_ef3fafdd_L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33682" t="73275" r="32636"/>
          <a:stretch/>
        </p:blipFill>
        <p:spPr bwMode="auto">
          <a:xfrm flipH="1">
            <a:off x="-252536" y="5549900"/>
            <a:ext cx="1976388" cy="1114947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755576" y="3789040"/>
            <a:ext cx="7704856" cy="1224136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 w="25400"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683568" y="3668613"/>
            <a:ext cx="7772400" cy="1362075"/>
          </a:xfrm>
        </p:spPr>
        <p:txBody>
          <a:bodyPr anchor="t"/>
          <a:lstStyle>
            <a:lvl1pPr algn="ctr">
              <a:defRPr sz="4000" b="1" cap="all">
                <a:solidFill>
                  <a:schemeClr val="accent3">
                    <a:lumMod val="50000"/>
                  </a:schemeClr>
                </a:solidFill>
                <a:latin typeface="Garamond" panose="02020404030301010803" pitchFamily="18" charset="0"/>
              </a:defRPr>
            </a:lvl1pPr>
          </a:lstStyle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83568" y="2204864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  <a:latin typeface="Garamond" panose="02020404030301010803" pitchFamily="18" charset="0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09D748-32C4-4EF3-A50E-117F2C260EB8}" type="datetimeFigureOut">
              <a:rPr lang="ru-RU" smtClean="0"/>
              <a:pPr/>
              <a:t>22.12.2019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Garamond" panose="02020404030301010803" pitchFamily="18" charset="0"/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7D1C48-C5E8-40AB-A5CA-61B9BDC9860B}" type="slidenum">
              <a:rPr lang="ru-RU" smtClean="0"/>
              <a:pPr/>
              <a:t>‹#›</a:t>
            </a:fld>
            <a:endParaRPr lang="ru-RU"/>
          </a:p>
        </p:txBody>
      </p:sp>
      <p:pic>
        <p:nvPicPr>
          <p:cNvPr id="3074" name="Picture 2" descr="http://img-fotki.yandex.ru/get/6738/134091466.198/0_ffa81_ef3fafdd_L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71827" t="67995"/>
          <a:stretch/>
        </p:blipFill>
        <p:spPr bwMode="auto">
          <a:xfrm>
            <a:off x="7632700" y="5013176"/>
            <a:ext cx="1341760" cy="133523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http://img-fotki.yandex.ru/get/6738/134091466.198/0_ffa81_ef3fafdd_L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r="70089" b="75365"/>
          <a:stretch/>
        </p:blipFill>
        <p:spPr bwMode="auto">
          <a:xfrm>
            <a:off x="899592" y="2667917"/>
            <a:ext cx="1424508" cy="1027783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Загнутый угол 9"/>
          <p:cNvSpPr/>
          <p:nvPr/>
        </p:nvSpPr>
        <p:spPr>
          <a:xfrm>
            <a:off x="4684938" y="1556792"/>
            <a:ext cx="4032448" cy="4536504"/>
          </a:xfrm>
          <a:prstGeom prst="foldedCorner">
            <a:avLst/>
          </a:prstGeom>
          <a:solidFill>
            <a:schemeClr val="accent3">
              <a:lumMod val="40000"/>
              <a:lumOff val="60000"/>
            </a:schemeClr>
          </a:solidFill>
          <a:ln w="25400"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Загнутый угол 11"/>
          <p:cNvSpPr/>
          <p:nvPr/>
        </p:nvSpPr>
        <p:spPr>
          <a:xfrm flipH="1">
            <a:off x="467544" y="1556792"/>
            <a:ext cx="4081313" cy="4536504"/>
          </a:xfrm>
          <a:prstGeom prst="foldedCorner">
            <a:avLst/>
          </a:prstGeom>
          <a:solidFill>
            <a:schemeClr val="accent3">
              <a:lumMod val="40000"/>
              <a:lumOff val="60000"/>
            </a:schemeClr>
          </a:solidFill>
          <a:ln w="25400"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467544" y="332656"/>
            <a:ext cx="8231856" cy="1080120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 w="25400"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3">
                    <a:lumMod val="50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>
                <a:solidFill>
                  <a:schemeClr val="accent3">
                    <a:lumMod val="50000"/>
                  </a:schemeClr>
                </a:solidFill>
              </a:defRPr>
            </a:lvl1pPr>
            <a:lvl2pPr>
              <a:defRPr sz="2400">
                <a:solidFill>
                  <a:schemeClr val="accent3">
                    <a:lumMod val="50000"/>
                  </a:schemeClr>
                </a:solidFill>
              </a:defRPr>
            </a:lvl2pPr>
            <a:lvl3pPr>
              <a:defRPr sz="2000">
                <a:solidFill>
                  <a:schemeClr val="accent3">
                    <a:lumMod val="50000"/>
                  </a:schemeClr>
                </a:solidFill>
              </a:defRPr>
            </a:lvl3pPr>
            <a:lvl4pPr>
              <a:defRPr sz="1800">
                <a:solidFill>
                  <a:schemeClr val="accent3">
                    <a:lumMod val="50000"/>
                  </a:schemeClr>
                </a:solidFill>
              </a:defRPr>
            </a:lvl4pPr>
            <a:lvl5pPr>
              <a:defRPr sz="1800">
                <a:solidFill>
                  <a:schemeClr val="accent3">
                    <a:lumMod val="50000"/>
                  </a:schemeClr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>
                <a:solidFill>
                  <a:schemeClr val="accent3">
                    <a:lumMod val="50000"/>
                  </a:schemeClr>
                </a:solidFill>
              </a:defRPr>
            </a:lvl1pPr>
            <a:lvl2pPr>
              <a:defRPr sz="2400">
                <a:solidFill>
                  <a:schemeClr val="accent3">
                    <a:lumMod val="50000"/>
                  </a:schemeClr>
                </a:solidFill>
              </a:defRPr>
            </a:lvl2pPr>
            <a:lvl3pPr>
              <a:defRPr sz="2000">
                <a:solidFill>
                  <a:schemeClr val="accent3">
                    <a:lumMod val="50000"/>
                  </a:schemeClr>
                </a:solidFill>
              </a:defRPr>
            </a:lvl3pPr>
            <a:lvl4pPr>
              <a:defRPr sz="1800">
                <a:solidFill>
                  <a:schemeClr val="accent3">
                    <a:lumMod val="50000"/>
                  </a:schemeClr>
                </a:solidFill>
              </a:defRPr>
            </a:lvl4pPr>
            <a:lvl5pPr>
              <a:defRPr sz="1800">
                <a:solidFill>
                  <a:schemeClr val="accent3">
                    <a:lumMod val="50000"/>
                  </a:schemeClr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09D748-32C4-4EF3-A50E-117F2C260EB8}" type="datetimeFigureOut">
              <a:rPr lang="ru-RU" smtClean="0"/>
              <a:pPr/>
              <a:t>22.12.2019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Garamond" panose="02020404030301010803" pitchFamily="18" charset="0"/>
              </a:defRPr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7D1C48-C5E8-40AB-A5CA-61B9BDC9860B}" type="slidenum">
              <a:rPr lang="ru-RU" smtClean="0"/>
              <a:pPr/>
              <a:t>‹#›</a:t>
            </a:fld>
            <a:endParaRPr lang="ru-RU"/>
          </a:p>
        </p:txBody>
      </p:sp>
      <p:pic>
        <p:nvPicPr>
          <p:cNvPr id="4098" name="Picture 2" descr="http://img-fotki.yandex.ru/get/6738/134091466.198/0_ffa81_ef3fafdd_L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33937" t="35404" r="37264" b="35068"/>
          <a:stretch/>
        </p:blipFill>
        <p:spPr bwMode="auto">
          <a:xfrm>
            <a:off x="7772400" y="5626101"/>
            <a:ext cx="1371600" cy="12319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2" descr="http://img-fotki.yandex.ru/get/6738/134091466.198/0_ffa81_ef3fafdd_L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33937" t="35404" r="37264" b="35068"/>
          <a:stretch/>
        </p:blipFill>
        <p:spPr bwMode="auto">
          <a:xfrm flipH="1">
            <a:off x="0" y="5653237"/>
            <a:ext cx="1440160" cy="12319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Скругленный прямоугольник 7"/>
          <p:cNvSpPr/>
          <p:nvPr/>
        </p:nvSpPr>
        <p:spPr>
          <a:xfrm>
            <a:off x="467544" y="182836"/>
            <a:ext cx="8208912" cy="1224136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 w="25400"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3">
                    <a:lumMod val="50000"/>
                  </a:schemeClr>
                </a:solidFill>
                <a:latin typeface="Garamond" panose="02020404030301010803" pitchFamily="18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09D748-32C4-4EF3-A50E-117F2C260EB8}" type="datetimeFigureOut">
              <a:rPr lang="ru-RU" smtClean="0"/>
              <a:pPr/>
              <a:t>22.12.2019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7D1C48-C5E8-40AB-A5CA-61B9BDC9860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755576" y="1556793"/>
            <a:ext cx="813690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>
              <a:latin typeface="Garamond" panose="02020404030301010803" pitchFamily="18" charset="0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09D748-32C4-4EF3-A50E-117F2C260EB8}" type="datetimeFigureOut">
              <a:rPr lang="ru-RU" smtClean="0"/>
              <a:pPr/>
              <a:t>22.12.2019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7D1C48-C5E8-40AB-A5CA-61B9BDC9860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8" cstate="print">
            <a:alphaModFix amt="73000"/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709D748-32C4-4EF3-A50E-117F2C260EB8}" type="datetimeFigureOut">
              <a:rPr lang="ru-RU" smtClean="0"/>
              <a:pPr/>
              <a:t>22.12.2019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97D1C48-C5E8-40AB-A5CA-61B9BDC9860B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8.gif"/><Relationship Id="rId5" Type="http://schemas.openxmlformats.org/officeDocument/2006/relationships/image" Target="../media/image7.gif"/><Relationship Id="rId4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2.jpeg"/><Relationship Id="rId5" Type="http://schemas.openxmlformats.org/officeDocument/2006/relationships/image" Target="../media/image11.gif"/><Relationship Id="rId4" Type="http://schemas.openxmlformats.org/officeDocument/2006/relationships/image" Target="../media/image10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7" Type="http://schemas.openxmlformats.org/officeDocument/2006/relationships/image" Target="../media/image17.gif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6.gif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gif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Documents and Settings\Admin\Рабочий стол\анимашки\triangles-1430105_960_720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10" name="TextBox 9"/>
          <p:cNvSpPr txBox="1"/>
          <p:nvPr/>
        </p:nvSpPr>
        <p:spPr>
          <a:xfrm>
            <a:off x="0" y="0"/>
            <a:ext cx="89593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rgbClr val="FFFF00"/>
                </a:solidFill>
              </a:rPr>
              <a:t>Муниципальное автономное образовательное учреждение детский сад №3 «Светлячок»</a:t>
            </a:r>
            <a:endParaRPr lang="ru-RU" dirty="0">
              <a:solidFill>
                <a:srgbClr val="FFFF00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500430" y="6286520"/>
            <a:ext cx="18782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err="1" smtClean="0">
                <a:solidFill>
                  <a:srgbClr val="FFFF00"/>
                </a:solidFill>
              </a:rPr>
              <a:t>Кировград</a:t>
            </a:r>
            <a:r>
              <a:rPr lang="ru-RU" dirty="0" smtClean="0">
                <a:solidFill>
                  <a:srgbClr val="FFFF00"/>
                </a:solidFill>
              </a:rPr>
              <a:t> 2019г.</a:t>
            </a:r>
            <a:endParaRPr lang="ru-RU" dirty="0">
              <a:solidFill>
                <a:srgbClr val="FFFF00"/>
              </a:solidFill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357158" y="2428868"/>
            <a:ext cx="8429684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i="1" dirty="0" smtClean="0">
                <a:solidFill>
                  <a:srgbClr val="FFFF00"/>
                </a:solidFill>
              </a:rPr>
              <a:t>«Мама — слово не простое, мама — слово золотое! Мама — каждому нужна, мама больше всех важна»</a:t>
            </a:r>
            <a:endParaRPr lang="ru-RU" sz="2800" i="1" dirty="0">
              <a:solidFill>
                <a:srgbClr val="FFFF00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928662" y="1428736"/>
            <a:ext cx="721523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i="1" dirty="0" smtClean="0">
                <a:solidFill>
                  <a:schemeClr val="bg1"/>
                </a:solidFill>
              </a:rPr>
              <a:t>Тематический праздник</a:t>
            </a:r>
            <a:endParaRPr lang="ru-RU" sz="3600" b="1" i="1" dirty="0">
              <a:solidFill>
                <a:schemeClr val="bg1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2643174" y="3857628"/>
            <a:ext cx="361765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solidFill>
                  <a:schemeClr val="bg1"/>
                </a:solidFill>
              </a:rPr>
              <a:t>Подготовительная к школе группа</a:t>
            </a:r>
            <a:endParaRPr lang="ru-RU" b="1" dirty="0">
              <a:solidFill>
                <a:schemeClr val="bg1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5643570" y="4929198"/>
            <a:ext cx="327275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rgbClr val="FFFF00"/>
                </a:solidFill>
              </a:rPr>
              <a:t>Воспитатель: Мезенцева И.А.</a:t>
            </a:r>
          </a:p>
          <a:p>
            <a:r>
              <a:rPr lang="ru-RU" dirty="0" smtClean="0">
                <a:solidFill>
                  <a:srgbClr val="FFFF00"/>
                </a:solidFill>
              </a:rPr>
              <a:t>1 квалификационная категория</a:t>
            </a:r>
            <a:endParaRPr lang="ru-RU" dirty="0">
              <a:solidFill>
                <a:srgbClr val="FFFF00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Documents and Settings\Admin\Рабочий стол\анимашки\triangles-1430105_960_720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214282" y="117693"/>
            <a:ext cx="8643998" cy="67403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457200" algn="just"/>
            <a:r>
              <a:rPr lang="ru-RU" sz="2400" dirty="0" smtClean="0">
                <a:solidFill>
                  <a:schemeClr val="bg1"/>
                </a:solidFill>
              </a:rPr>
              <a:t>Цель: способствовать активному вовлечению родителей в совместную деятельность с детьми в условиях детского сада; создать атмосферу тесного сотрудничества и содружества, положительного психологического настроя.</a:t>
            </a:r>
          </a:p>
          <a:p>
            <a:pPr indent="457200" algn="just"/>
            <a:r>
              <a:rPr lang="ru-RU" sz="2400" dirty="0" smtClean="0">
                <a:solidFill>
                  <a:schemeClr val="bg1"/>
                </a:solidFill>
              </a:rPr>
              <a:t>Задачи: Создать условия для благоприятного климата взаимодействия детей с родителями. Повысить уровень психолого – педагогической культуры родителей через их привлечение к участию в практических мероприятиях. Воспитывать у детей уважение и заботливое отношение к матери,  бабушке. Развивать творческие способности  детей, желание делать подарки маме. Расширить воспитательный потенциал семьи средствами совершенствования практических навыков и умений воспитания детей. Способствовать развитию детской речи через выразительное чтение стихов, пословиц, составление рассказов о маме. Привлечь родителей к активному участию в образовательно – воспитательном процессе через внедрение инновационных форм в практику работы с семьей.  </a:t>
            </a:r>
            <a:endParaRPr lang="ru-RU" sz="2400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Documents and Settings\Admin\Рабочий стол\анимашки\triangles-1430105_960_720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2050" name="Picture 2" descr="C:\Documents and Settings\Admin\Рабочий стол\дети ноя 19\VID-20191130-WA0021-0-00-19-14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7158" y="3214686"/>
            <a:ext cx="5585153" cy="3071834"/>
          </a:xfrm>
          <a:prstGeom prst="rect">
            <a:avLst/>
          </a:prstGeom>
          <a:noFill/>
        </p:spPr>
      </p:pic>
      <p:pic>
        <p:nvPicPr>
          <p:cNvPr id="2051" name="Picture 3" descr="C:\Documents and Settings\Admin\Рабочий стол\дети ноя 19\VID-20191130-WA0020-0-01-06-562.jpg"/>
          <p:cNvPicPr>
            <a:picLocks noChangeAspect="1" noChangeArrowheads="1"/>
          </p:cNvPicPr>
          <p:nvPr/>
        </p:nvPicPr>
        <p:blipFill>
          <a:blip r:embed="rId4" cstate="print"/>
          <a:srcRect t="14915" r="39062"/>
          <a:stretch>
            <a:fillRect/>
          </a:stretch>
        </p:blipFill>
        <p:spPr bwMode="auto">
          <a:xfrm>
            <a:off x="5214942" y="214290"/>
            <a:ext cx="3714776" cy="2852734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571472" y="6286520"/>
            <a:ext cx="514353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chemeClr val="bg1"/>
                </a:solidFill>
              </a:rPr>
              <a:t>Дети читают стихи для мам и бабушек</a:t>
            </a:r>
            <a:endParaRPr lang="ru-RU" sz="2000" b="1" dirty="0">
              <a:solidFill>
                <a:schemeClr val="bg1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929322" y="3143248"/>
            <a:ext cx="321467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chemeClr val="bg1"/>
                </a:solidFill>
              </a:rPr>
              <a:t>Конкурс : «За покупками»</a:t>
            </a:r>
            <a:endParaRPr lang="ru-RU" sz="2000" b="1" dirty="0">
              <a:solidFill>
                <a:schemeClr val="bg1"/>
              </a:solidFill>
            </a:endParaRPr>
          </a:p>
        </p:txBody>
      </p:sp>
      <p:pic>
        <p:nvPicPr>
          <p:cNvPr id="2052" name="Picture 4"/>
          <p:cNvPicPr>
            <a:picLocks noChangeAspect="1" noChangeArrowheads="1" noCrop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14348" y="142852"/>
            <a:ext cx="4141785" cy="29572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3" name="Picture 5"/>
          <p:cNvPicPr>
            <a:picLocks noChangeAspect="1" noChangeArrowheads="1" noCrop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500827" y="3571876"/>
            <a:ext cx="1906528" cy="28979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Documents and Settings\Admin\Рабочий стол\анимашки\triangles-1430105_960_720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3074" name="Picture 2" descr="C:\Documents and Settings\Admin\Рабочий стол\дети ноя 19\VID-20191130-WA0012-0-01-23-56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2844" y="3071810"/>
            <a:ext cx="6096000" cy="3352800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214282" y="6457890"/>
            <a:ext cx="600079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chemeClr val="bg1"/>
                </a:solidFill>
              </a:rPr>
              <a:t>Конкурс: «Помоги маме одеть малыша»</a:t>
            </a:r>
            <a:endParaRPr lang="ru-RU" sz="2000" b="1" dirty="0">
              <a:solidFill>
                <a:schemeClr val="bg1"/>
              </a:solidFill>
            </a:endParaRPr>
          </a:p>
        </p:txBody>
      </p:sp>
      <p:pic>
        <p:nvPicPr>
          <p:cNvPr id="3075" name="Picture 3" descr="C:\Documents and Settings\Admin\Рабочий стол\дети ноя 19\VID-20191130-WA0019-0-01-10-683.jpg"/>
          <p:cNvPicPr>
            <a:picLocks noChangeAspect="1" noChangeArrowheads="1"/>
          </p:cNvPicPr>
          <p:nvPr/>
        </p:nvPicPr>
        <p:blipFill>
          <a:blip r:embed="rId4" cstate="print"/>
          <a:srcRect l="6640" t="15909" r="5468" b="11647"/>
          <a:stretch>
            <a:fillRect/>
          </a:stretch>
        </p:blipFill>
        <p:spPr bwMode="auto">
          <a:xfrm>
            <a:off x="3643306" y="214290"/>
            <a:ext cx="5357850" cy="2428892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3286117" y="2714620"/>
            <a:ext cx="585788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chemeClr val="bg1"/>
                </a:solidFill>
              </a:rPr>
              <a:t>«Всем мамулям в этот день, дарим мы частушки»</a:t>
            </a:r>
            <a:endParaRPr lang="ru-RU" sz="2000" b="1" dirty="0">
              <a:solidFill>
                <a:schemeClr val="bg1"/>
              </a:solidFill>
            </a:endParaRPr>
          </a:p>
        </p:txBody>
      </p:sp>
      <p:pic>
        <p:nvPicPr>
          <p:cNvPr id="3076" name="Picture 4"/>
          <p:cNvPicPr>
            <a:picLocks noChangeAspect="1" noChangeArrowheads="1" noCrop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14282" y="428604"/>
            <a:ext cx="3284529" cy="21912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357950" y="3571876"/>
            <a:ext cx="2593056" cy="2414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Documents and Settings\Admin\Рабочий стол\анимашки\triangles-1430105_960_720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4098" name="Picture 2" descr="C:\Documents and Settings\Admin\Рабочий стол\дети ноя 19\VID-20191129-WA0033-0-01-58-330.jpg"/>
          <p:cNvPicPr>
            <a:picLocks noChangeAspect="1" noChangeArrowheads="1"/>
          </p:cNvPicPr>
          <p:nvPr/>
        </p:nvPicPr>
        <p:blipFill>
          <a:blip r:embed="rId3" cstate="print"/>
          <a:srcRect l="14844" t="20170" r="13672"/>
          <a:stretch>
            <a:fillRect/>
          </a:stretch>
        </p:blipFill>
        <p:spPr bwMode="auto">
          <a:xfrm>
            <a:off x="214282" y="142852"/>
            <a:ext cx="4714908" cy="2895920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5072066" y="142852"/>
            <a:ext cx="385560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chemeClr val="bg1"/>
                </a:solidFill>
              </a:rPr>
              <a:t>Встречаем моделей Дома моды </a:t>
            </a:r>
          </a:p>
          <a:p>
            <a:pPr algn="ctr"/>
            <a:r>
              <a:rPr lang="ru-RU" sz="2000" b="1" dirty="0" smtClean="0">
                <a:solidFill>
                  <a:schemeClr val="bg1"/>
                </a:solidFill>
              </a:rPr>
              <a:t>«Солнышко».</a:t>
            </a:r>
            <a:endParaRPr lang="ru-RU" sz="2000" b="1" dirty="0">
              <a:solidFill>
                <a:schemeClr val="bg1"/>
              </a:solidFill>
            </a:endParaRPr>
          </a:p>
        </p:txBody>
      </p:sp>
      <p:pic>
        <p:nvPicPr>
          <p:cNvPr id="4099" name="Picture 3" descr="C:\Documents and Settings\Admin\Рабочий стол\дети ноя 19\IMG-20191203-WA0000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14282" y="3247985"/>
            <a:ext cx="1928826" cy="3429025"/>
          </a:xfrm>
          <a:prstGeom prst="rect">
            <a:avLst/>
          </a:prstGeom>
          <a:noFill/>
        </p:spPr>
      </p:pic>
      <p:pic>
        <p:nvPicPr>
          <p:cNvPr id="4100" name="Picture 4" descr="C:\Documents and Settings\Admin\Рабочий стол\дети ноя 19\IMG-20191203-WA0001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357422" y="3214686"/>
            <a:ext cx="1952022" cy="3470261"/>
          </a:xfrm>
          <a:prstGeom prst="rect">
            <a:avLst/>
          </a:prstGeom>
          <a:noFill/>
        </p:spPr>
      </p:pic>
      <p:pic>
        <p:nvPicPr>
          <p:cNvPr id="4102" name="Picture 6"/>
          <p:cNvPicPr>
            <a:picLocks noChangeAspect="1" noChangeArrowheads="1" noCrop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500562" y="3500438"/>
            <a:ext cx="4440359" cy="31775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3" name="Picture 7"/>
          <p:cNvPicPr>
            <a:picLocks noChangeAspect="1" noChangeArrowheads="1" noCrop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643570" y="928670"/>
            <a:ext cx="2428892" cy="24288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Documents and Settings\Admin\Рабочий стол\анимашки\triangles-1430105_960_720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5122" name="Picture 2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4282" y="1000108"/>
            <a:ext cx="8713817" cy="5627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Box 3"/>
          <p:cNvSpPr txBox="1"/>
          <p:nvPr/>
        </p:nvSpPr>
        <p:spPr>
          <a:xfrm>
            <a:off x="0" y="214290"/>
            <a:ext cx="918225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dirty="0" smtClean="0">
                <a:solidFill>
                  <a:schemeClr val="bg1"/>
                </a:solidFill>
              </a:rPr>
              <a:t>С праздником уважаемые мамы и бабушки!</a:t>
            </a:r>
            <a:endParaRPr lang="ru-RU" sz="36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Шаблон презентации Синички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Городская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255000"/>
              </a:schemeClr>
            </a:gs>
            <a:gs pos="55000">
              <a:schemeClr val="phClr">
                <a:tint val="12000"/>
                <a:satMod val="255000"/>
              </a:schemeClr>
            </a:gs>
            <a:gs pos="100000">
              <a:schemeClr val="phClr"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gradFill rotWithShape="1">
          <a:gsLst>
            <a:gs pos="0">
              <a:schemeClr val="phClr">
                <a:tint val="43000"/>
                <a:satMod val="165000"/>
              </a:schemeClr>
            </a:gs>
            <a:gs pos="55000">
              <a:schemeClr val="phClr">
                <a:tint val="83000"/>
                <a:satMod val="155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-40000" t="-90000" r="140000" b="19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15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flat" dir="t">
              <a:rot lat="0" lon="0" rev="20040000"/>
            </a:lightRig>
          </a:scene3d>
          <a:sp3d contourW="12700" prstMaterial="dkEdge">
            <a:bevelT w="25400" h="38100" prst="convex"/>
            <a:contourClr>
              <a:schemeClr val="phClr">
                <a:satMod val="115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271</TotalTime>
  <Words>161</Words>
  <Application>Microsoft Office PowerPoint</Application>
  <PresentationFormat>Экран (4:3)</PresentationFormat>
  <Paragraphs>16</Paragraphs>
  <Slides>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7" baseType="lpstr">
      <vt:lpstr>Шаблон презентации Синички</vt:lpstr>
      <vt:lpstr>Слайд 1</vt:lpstr>
      <vt:lpstr>Слайд 2</vt:lpstr>
      <vt:lpstr>Слайд 3</vt:lpstr>
      <vt:lpstr>Слайд 4</vt:lpstr>
      <vt:lpstr>Слайд 5</vt:lpstr>
      <vt:lpstr>Слайд 6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Admin</dc:creator>
  <cp:lastModifiedBy>Admin</cp:lastModifiedBy>
  <cp:revision>10</cp:revision>
  <dcterms:created xsi:type="dcterms:W3CDTF">2012-11-24T04:48:59Z</dcterms:created>
  <dcterms:modified xsi:type="dcterms:W3CDTF">2019-12-22T18:54:20Z</dcterms:modified>
</cp:coreProperties>
</file>