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60" r:id="rId5"/>
    <p:sldId id="266" r:id="rId6"/>
    <p:sldId id="267" r:id="rId7"/>
    <p:sldId id="259" r:id="rId8"/>
    <p:sldId id="264" r:id="rId9"/>
    <p:sldId id="265" r:id="rId10"/>
    <p:sldId id="271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1410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none"/>
        </p:style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000240"/>
            <a:ext cx="6400800" cy="78581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59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313"/>
            <a:ext cx="25003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6639-801E-4721-AED0-450EC36CAE04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4790-6ECB-4D2D-9178-55BB4EB05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79FC-5458-4D67-BBDA-90E395DCA9F4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4271-091A-401E-8F40-126F0CBE2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94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313"/>
            <a:ext cx="235743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4665663"/>
            <a:ext cx="22812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0686-9F23-4D76-B302-172C8488D6F3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0808-0DFE-42BE-A339-D7527DDE4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2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716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F4C13-BE78-4568-8A34-2A00C4D468AA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2453-02E0-47E8-8241-F4D083DC5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7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6863"/>
            <a:ext cx="22860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BC0A-0A36-4170-A813-57F4D382B9A3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9EA1-E8C4-4FF8-80B1-CCD120F31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42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14313"/>
            <a:ext cx="28575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2C38B-B00B-4595-9F9A-4A2F856DE433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F0CE2-EE70-471A-9F7F-7D97D1DAF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04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14313"/>
            <a:ext cx="307181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E5D1F-0E18-4AB7-871C-C257577125C6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0FDCC-572D-4E31-8AAE-FE8A35073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50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CF20-5FA9-4426-9D2C-830370F54301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A0A3-42F5-4EC2-A1C6-9E0E92B3E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7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0"/>
            <a:ext cx="2644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D48F-3330-4251-B758-068DD6957821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6F35-D993-4445-AD74-8815206B2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77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14313"/>
            <a:ext cx="27051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44CC3-937A-4260-98A1-6B083F8220F8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7F2C-9D7F-4BF7-914D-01CEBF4BC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3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2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5FAAD9-8A4E-4D39-ABAB-52EFA5BE1508}" type="datetimeFigureOut">
              <a:rPr lang="ru-RU"/>
              <a:pPr>
                <a:defRPr/>
              </a:pPr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15D0D-6696-4DB7-B4DA-25293E470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09" r:id="rId7"/>
    <p:sldLayoutId id="2147483717" r:id="rId8"/>
    <p:sldLayoutId id="2147483718" r:id="rId9"/>
    <p:sldLayoutId id="2147483719" r:id="rId10"/>
    <p:sldLayoutId id="214748371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3359296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детский сад № 3 «Светлячок»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7030A0"/>
                </a:solidFill>
              </a:rPr>
              <a:t/>
            </a:r>
            <a:br>
              <a:rPr lang="ru-RU" sz="6000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ПРОЕКТ</a:t>
            </a:r>
            <a:r>
              <a:rPr lang="ru-RU" b="1" dirty="0">
                <a:solidFill>
                  <a:srgbClr val="7030A0"/>
                </a:solidFill>
              </a:rPr>
              <a:t/>
            </a:r>
            <a:br>
              <a:rPr lang="ru-RU" b="1" dirty="0">
                <a:solidFill>
                  <a:srgbClr val="7030A0"/>
                </a:solidFill>
              </a:rPr>
            </a:br>
            <a:r>
              <a:rPr lang="ru-RU" b="1" dirty="0">
                <a:solidFill>
                  <a:srgbClr val="7030A0"/>
                </a:solidFill>
              </a:rPr>
              <a:t>«Огонь друг – огонь враг!»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5" y="4293096"/>
            <a:ext cx="6400800" cy="158417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«КОЛОБКИ»</a:t>
            </a: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(март 2021г.)</a:t>
            </a:r>
            <a:endParaRPr lang="ru-RU" sz="1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508104" y="6093296"/>
            <a:ext cx="3384376" cy="6983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Автор: воспитатель ВК</a:t>
            </a:r>
          </a:p>
          <a:p>
            <a:pPr algn="ctr"/>
            <a:r>
              <a:rPr lang="ru-RU" dirty="0" smtClean="0"/>
              <a:t>Бранчевская Ж. 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762" y="114415"/>
            <a:ext cx="4786502" cy="1303223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аскрашивание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закрепление правил пожарной безопасности, развитие мелкой моторики рук.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22"/>
          <a:stretch/>
        </p:blipFill>
        <p:spPr>
          <a:xfrm>
            <a:off x="2650315" y="1692975"/>
            <a:ext cx="3809396" cy="20306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 r="29464"/>
          <a:stretch/>
        </p:blipFill>
        <p:spPr>
          <a:xfrm rot="5400000">
            <a:off x="132945" y="1695162"/>
            <a:ext cx="2276763" cy="1998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13077" r="10490" b="13170"/>
          <a:stretch/>
        </p:blipFill>
        <p:spPr>
          <a:xfrm rot="5400000">
            <a:off x="2249444" y="4503505"/>
            <a:ext cx="230425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3" t="-2117" r="11581" b="24561"/>
          <a:stretch/>
        </p:blipFill>
        <p:spPr>
          <a:xfrm rot="5400000">
            <a:off x="6649490" y="1700171"/>
            <a:ext cx="230425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5"/>
          <a:stretch/>
        </p:blipFill>
        <p:spPr>
          <a:xfrm rot="5400000">
            <a:off x="4650741" y="4506843"/>
            <a:ext cx="229758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r="11186"/>
          <a:stretch/>
        </p:blipFill>
        <p:spPr>
          <a:xfrm rot="5400000">
            <a:off x="4859" y="4506844"/>
            <a:ext cx="2297579" cy="2016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02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0"/>
            <a:ext cx="4752528" cy="1124744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 игровая деятельность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сказка «Кошкин дом»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5" t="10401" r="5173" b="12600"/>
          <a:stretch/>
        </p:blipFill>
        <p:spPr>
          <a:xfrm rot="5400000">
            <a:off x="24434" y="494674"/>
            <a:ext cx="2304257" cy="198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4031" y="1274575"/>
            <a:ext cx="2304257" cy="198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r="11151" b="23400"/>
          <a:stretch/>
        </p:blipFill>
        <p:spPr>
          <a:xfrm rot="5400000">
            <a:off x="4639855" y="1389843"/>
            <a:ext cx="2304260" cy="1980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r="4200" b="15301"/>
          <a:stretch/>
        </p:blipFill>
        <p:spPr>
          <a:xfrm rot="5400000">
            <a:off x="6806716" y="1653373"/>
            <a:ext cx="2304260" cy="1967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r="6950" b="19201"/>
          <a:stretch/>
        </p:blipFill>
        <p:spPr>
          <a:xfrm rot="5400000">
            <a:off x="47" y="3154512"/>
            <a:ext cx="2312717" cy="199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r="2751" b="20601"/>
          <a:stretch/>
        </p:blipFill>
        <p:spPr>
          <a:xfrm rot="5400000">
            <a:off x="2190851" y="3946606"/>
            <a:ext cx="2312719" cy="1997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/>
          <a:stretch/>
        </p:blipFill>
        <p:spPr>
          <a:xfrm rot="5400000">
            <a:off x="4495168" y="3951561"/>
            <a:ext cx="2312719" cy="19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5900"/>
          <a:stretch/>
        </p:blipFill>
        <p:spPr>
          <a:xfrm>
            <a:off x="6860978" y="4293096"/>
            <a:ext cx="2195736" cy="235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90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0872" y="188640"/>
            <a:ext cx="5277392" cy="924768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родителям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рисунков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(совместное творчество)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t="6594" b="7840"/>
          <a:stretch/>
        </p:blipFill>
        <p:spPr>
          <a:xfrm>
            <a:off x="323528" y="804216"/>
            <a:ext cx="2388064" cy="1528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5350" r="16137" b="11150"/>
          <a:stretch/>
        </p:blipFill>
        <p:spPr>
          <a:xfrm>
            <a:off x="659903" y="2636557"/>
            <a:ext cx="2388064" cy="1553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9051" r="8263" b="5901"/>
          <a:stretch/>
        </p:blipFill>
        <p:spPr>
          <a:xfrm>
            <a:off x="3624096" y="3314239"/>
            <a:ext cx="2388064" cy="15532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8000" r="6688" b="9051"/>
          <a:stretch/>
        </p:blipFill>
        <p:spPr>
          <a:xfrm>
            <a:off x="4067944" y="5315493"/>
            <a:ext cx="2390736" cy="15196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t="18900" r="11801" b="21252"/>
          <a:stretch/>
        </p:blipFill>
        <p:spPr>
          <a:xfrm>
            <a:off x="3603902" y="1257468"/>
            <a:ext cx="2388064" cy="1511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6012160" y="1658871"/>
            <a:ext cx="3024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тит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c o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гнём!</a:t>
            </a: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Я — д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бят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когда со мной ш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лят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влю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т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врагом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 все кругом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9" t="60801" r="58001" b="8399"/>
          <a:stretch/>
        </p:blipFill>
        <p:spPr>
          <a:xfrm rot="5400000">
            <a:off x="1376643" y="4436171"/>
            <a:ext cx="1528041" cy="2390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63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3275856" y="188640"/>
            <a:ext cx="5617319" cy="648072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Огонь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древних времен интересовал человека. С одной стороны, огонь – друг человека. Без огня не приготовить покушать, не осветить дом. С другой стороны, огонь – опасен. Со временем существенно изменились условия жизни человека, но безопасность жизнедеятельности и сейчас представляет серьезную проблему и в первую очередь безопасность детей. Дети могут оказаться в неожиданной ситуации на улице и дома. Предметы домашнего быта являются потенциальными источниками опасности для детей (спички, газовые и электрические плиты, электрические розетки, включенные электроприборы и т.п.). особую опасность представляют детские шалости, приводящие к пожару. Задача взрослых предостеречь детей от возможных опасностей, ожидающих их на пути познания. Данный проект направлен на решение вопросов по ознакомлению детей с пожарной безопасностью.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332657"/>
            <a:ext cx="5040560" cy="4834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младшей группы, воспитатель, родители.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творческо-информационный.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групповой.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реализации: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кратковременный (одна неделя).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дети не имеют достаточных знаний об огне и его опасности для человека.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проекта: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дать детям младшего дошкольного возраста первоначальные знания о пожарной безопасности. </a:t>
            </a:r>
          </a:p>
        </p:txBody>
      </p:sp>
    </p:spTree>
    <p:extLst>
      <p:ext uri="{BB962C8B-B14F-4D97-AF65-F5344CB8AC3E}">
        <p14:creationId xmlns:p14="http://schemas.microsoft.com/office/powerpoint/2010/main" val="26068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116632"/>
            <a:ext cx="6048672" cy="6447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способствовать формированию элементарных знаний о пожаре, его последствиях, действиях при пожаре;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основы пожарной безопасности у дошкольников, положительное отношение к правилам поведения дома и правилу «Нельзя!»;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понятие о профессии пожарного;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отвечать на поставленные вопросы;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активизировать в речи детей слова по данной теме.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детей навыки основ пожарной безопасности;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интегративные качества личности (любознательность, способность управлять своим поведением и планировать свои действия на основе первичных ценностных представлений о собственной безопасности);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определённые знания и умения ориентировки в пространстве, пользования различными бытовыми приборами.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чувство осторожности и самосохранения, умение сочувствовать, сопереживать попавшим в беду;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чувство уважения к труду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пожарных;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пожарной безопасности; сформировать чувство опасности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огня;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ответственное отношение к своей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безопасности;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распространить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педагогические знания о правилах пожарной безопасности среди родителей.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896544" cy="864096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рассматривание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литературы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816" t="3477" r="11232" b="4641"/>
          <a:stretch/>
        </p:blipFill>
        <p:spPr>
          <a:xfrm>
            <a:off x="7236296" y="1611179"/>
            <a:ext cx="1647397" cy="21377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725" y="2142062"/>
            <a:ext cx="1610901" cy="2137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139" y="4581128"/>
            <a:ext cx="1647397" cy="21034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755" y="1424015"/>
            <a:ext cx="1647397" cy="2137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603" y="4005064"/>
            <a:ext cx="1658785" cy="21377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945" y="2142062"/>
            <a:ext cx="1647397" cy="215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8686800" cy="1491890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ООД Ознакомление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окружающим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«Огонь добрый и злой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«Огонь – друг, огонь – враг».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Беседы: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«Спички не тронь в спичках огонь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«Предметы, требующие осторожного обращения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квартире много дыма».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585" y="1493833"/>
            <a:ext cx="2155378" cy="21345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63" y="1483431"/>
            <a:ext cx="2134580" cy="2155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t="8400" r="2584" b="2352"/>
          <a:stretch/>
        </p:blipFill>
        <p:spPr>
          <a:xfrm>
            <a:off x="2389423" y="4411851"/>
            <a:ext cx="2132393" cy="21553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5900" r="3539" b="4851"/>
          <a:stretch/>
        </p:blipFill>
        <p:spPr>
          <a:xfrm>
            <a:off x="154762" y="3861048"/>
            <a:ext cx="2134580" cy="2155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4851" r="2751" b="3801"/>
          <a:stretch/>
        </p:blipFill>
        <p:spPr>
          <a:xfrm>
            <a:off x="6765698" y="2332976"/>
            <a:ext cx="2129661" cy="21553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6951" r="5900" b="3801"/>
          <a:stretch/>
        </p:blipFill>
        <p:spPr>
          <a:xfrm>
            <a:off x="4622806" y="4590344"/>
            <a:ext cx="2134580" cy="215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4752528" cy="1196752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ООД Рисование в нетрадиционной технике (поролоном) «Огонь»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0438" y="2276871"/>
            <a:ext cx="2933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</a:t>
            </a:r>
          </a:p>
          <a:p>
            <a:pPr algn="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Пахомов</a:t>
            </a:r>
          </a:p>
          <a:p>
            <a:pPr algn="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Носит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яркий он наряд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съедает всё подряд.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пылает, он горит,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сильным треском говорит.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Поднесёшь к нему ладонь -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Обожжёт тебя огонь</a:t>
            </a:r>
            <a:r>
              <a:rPr lang="ru-RU" sz="16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0800" r="28704" b="2934"/>
          <a:stretch/>
        </p:blipFill>
        <p:spPr>
          <a:xfrm>
            <a:off x="515782" y="4005064"/>
            <a:ext cx="2515686" cy="257028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0" r="15001"/>
          <a:stretch/>
        </p:blipFill>
        <p:spPr>
          <a:xfrm>
            <a:off x="515782" y="1196752"/>
            <a:ext cx="2515686" cy="25425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21000" b="11801"/>
          <a:stretch/>
        </p:blipFill>
        <p:spPr>
          <a:xfrm>
            <a:off x="3324964" y="1196752"/>
            <a:ext cx="2591979" cy="25437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42240" r="21601" b="27588"/>
          <a:stretch/>
        </p:blipFill>
        <p:spPr>
          <a:xfrm>
            <a:off x="3304011" y="4039328"/>
            <a:ext cx="2515686" cy="25843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8640"/>
            <a:ext cx="2520280" cy="19442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6048672" cy="720080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«Пожарная машина»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836712"/>
            <a:ext cx="4377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знакомить детей с работой пожарных, техникой применяемой при тушении пожара. Продолжать учить наклеивать готовые формы 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2201" r="388" b="25851"/>
          <a:stretch/>
        </p:blipFill>
        <p:spPr>
          <a:xfrm>
            <a:off x="6281918" y="1844824"/>
            <a:ext cx="2707653" cy="2567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9551" b="15351"/>
          <a:stretch/>
        </p:blipFill>
        <p:spPr>
          <a:xfrm>
            <a:off x="377513" y="1554841"/>
            <a:ext cx="2416195" cy="256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1151" r="3800" b="20600"/>
          <a:stretch/>
        </p:blipFill>
        <p:spPr>
          <a:xfrm>
            <a:off x="962316" y="4239562"/>
            <a:ext cx="2423515" cy="2567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506" y="4224678"/>
            <a:ext cx="2416195" cy="2576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41" y="1552923"/>
            <a:ext cx="2425402" cy="256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1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5688632" cy="1301006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«Пожарная лестница»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учить лепить палочки приемом раскатывания пластилина прямыми движениями ладошек, соединять детали.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 r="21651" b="5201"/>
          <a:stretch/>
        </p:blipFill>
        <p:spPr>
          <a:xfrm rot="5400000">
            <a:off x="6264186" y="1664805"/>
            <a:ext cx="2808314" cy="2592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5201" r="10100" b="19200"/>
          <a:stretch/>
        </p:blipFill>
        <p:spPr>
          <a:xfrm rot="5400000">
            <a:off x="843893" y="1523219"/>
            <a:ext cx="2587426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17801" r="10101"/>
          <a:stretch/>
        </p:blipFill>
        <p:spPr>
          <a:xfrm rot="5400000">
            <a:off x="3562821" y="1550074"/>
            <a:ext cx="2572293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4801" r="24801"/>
          <a:stretch/>
        </p:blipFill>
        <p:spPr>
          <a:xfrm rot="5400000">
            <a:off x="3560361" y="4258729"/>
            <a:ext cx="2544930" cy="2397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9401" r="12201" b="19200"/>
          <a:stretch/>
        </p:blipFill>
        <p:spPr>
          <a:xfrm rot="5400000">
            <a:off x="843892" y="4221120"/>
            <a:ext cx="2587428" cy="2376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3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жарная безопа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Пожарная безопасность</Template>
  <TotalTime>177</TotalTime>
  <Words>316</Words>
  <Application>Microsoft Office PowerPoint</Application>
  <PresentationFormat>Экран (4:3)</PresentationFormat>
  <Paragraphs>62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Пожарная безопасность</vt:lpstr>
      <vt:lpstr>Муниципальное автономное дошкольное образовательное учреждение детский сад № 3 «Светлячок»  ПРОЕКТ «Огонь друг – огонь враг!»</vt:lpstr>
      <vt:lpstr>Презентация PowerPoint</vt:lpstr>
      <vt:lpstr>Презентация PowerPoint</vt:lpstr>
      <vt:lpstr>Презентация PowerPoint</vt:lpstr>
      <vt:lpstr>РЕЧЕВОЕ РАЗВИТИЕ Чтение и рассматривание  художественной литературы</vt:lpstr>
      <vt:lpstr>Познавательное развитие ООД Ознакомление с окружающим миром  «Огонь добрый и злой», «Огонь – друг, огонь – враг». Беседы: «Спички не тронь в спичках огонь», «Предметы, требующие осторожного обращения», «Если в квартире много дыма».</vt:lpstr>
      <vt:lpstr>Художественно-эстетическое развитие ООД Рисование в нетрадиционной технике (поролоном) «Огонь»</vt:lpstr>
      <vt:lpstr>Художественно-эстетическое развитие Аппликация «Пожарная машина» </vt:lpstr>
      <vt:lpstr>Художественно-эстетическое развитие Лепка «Пожарная лестница» Цель: учить лепить палочки приемом раскатывания пластилина прямыми движениями ладошек, соединять детали.</vt:lpstr>
      <vt:lpstr>Художественно-эстетическое развитие Раскрашивание Цель: закрепление правил пожарной безопасности, развитие мелкой моторики рук.</vt:lpstr>
      <vt:lpstr>Художественно-эстетическое развитие Театрализованная  игровая деятельность Музыкальная сказка «Кошкин дом»</vt:lpstr>
      <vt:lpstr>Взаимодействие с родителям Выставка рисунков (совместное творчество)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Владимир Бранчевский</cp:lastModifiedBy>
  <cp:revision>22</cp:revision>
  <dcterms:created xsi:type="dcterms:W3CDTF">2016-03-14T17:19:17Z</dcterms:created>
  <dcterms:modified xsi:type="dcterms:W3CDTF">2021-04-18T13:31:13Z</dcterms:modified>
</cp:coreProperties>
</file>