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63" r:id="rId6"/>
    <p:sldId id="303" r:id="rId7"/>
    <p:sldId id="306" r:id="rId8"/>
    <p:sldId id="316" r:id="rId9"/>
    <p:sldId id="315" r:id="rId10"/>
    <p:sldId id="310" r:id="rId11"/>
    <p:sldId id="314" r:id="rId12"/>
    <p:sldId id="31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7C00A8"/>
    <a:srgbClr val="A344FA"/>
    <a:srgbClr val="972AFA"/>
    <a:srgbClr val="A54CFE"/>
    <a:srgbClr val="9900CC"/>
    <a:srgbClr val="6F0096"/>
    <a:srgbClr val="FBEFFF"/>
    <a:srgbClr val="F6DD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истратор\Desktop\тишина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778" y="2852936"/>
            <a:ext cx="63384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0" b="1" spc="50" dirty="0">
              <a:ln w="57150">
                <a:solidFill>
                  <a:schemeClr val="bg1"/>
                </a:solidFill>
              </a:ln>
              <a:solidFill>
                <a:srgbClr val="A344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907171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b="1" i="1" dirty="0">
              <a:solidFill>
                <a:srgbClr val="6F0096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00109"/>
            <a:ext cx="76438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i="1" dirty="0" smtClean="0">
              <a:latin typeface="Book Antiqua" pitchFamily="18" charset="0"/>
            </a:endParaRPr>
          </a:p>
          <a:p>
            <a:pPr algn="ctr"/>
            <a:endParaRPr lang="ru-RU" sz="4400" b="1" i="1" dirty="0" smtClean="0">
              <a:latin typeface="Book Antiqua" pitchFamily="18" charset="0"/>
            </a:endParaRPr>
          </a:p>
          <a:p>
            <a:pPr algn="ctr"/>
            <a:r>
              <a:rPr lang="ru-RU" sz="4400" b="1" i="1" dirty="0" smtClean="0">
                <a:latin typeface="Book Antiqua" pitchFamily="18" charset="0"/>
              </a:rPr>
              <a:t>«</a:t>
            </a:r>
            <a:r>
              <a:rPr lang="ru-RU" sz="2800" b="1" i="1" dirty="0" smtClean="0">
                <a:latin typeface="Book Antiqua" pitchFamily="18" charset="0"/>
              </a:rPr>
              <a:t>Мы дошкольниками были,</a:t>
            </a:r>
            <a:br>
              <a:rPr lang="ru-RU" sz="2800" b="1" i="1" dirty="0" smtClean="0">
                <a:latin typeface="Book Antiqua" pitchFamily="18" charset="0"/>
              </a:rPr>
            </a:br>
            <a:r>
              <a:rPr lang="ru-RU" sz="2800" b="1" i="1" dirty="0" smtClean="0">
                <a:latin typeface="Book Antiqua" pitchFamily="18" charset="0"/>
              </a:rPr>
              <a:t>Мы ходили в детский сад.</a:t>
            </a:r>
          </a:p>
          <a:p>
            <a:pPr algn="ctr"/>
            <a:r>
              <a:rPr lang="ru-RU" sz="2800" b="1" i="1" dirty="0" smtClean="0">
                <a:latin typeface="Book Antiqua" pitchFamily="18" charset="0"/>
              </a:rPr>
              <a:t>А теперь, а теперь</a:t>
            </a:r>
            <a:br>
              <a:rPr lang="ru-RU" sz="2800" b="1" i="1" dirty="0" smtClean="0">
                <a:latin typeface="Book Antiqua" pitchFamily="18" charset="0"/>
              </a:rPr>
            </a:br>
            <a:r>
              <a:rPr lang="ru-RU" sz="2800" b="1" i="1" dirty="0" smtClean="0">
                <a:latin typeface="Book Antiqua" pitchFamily="18" charset="0"/>
              </a:rPr>
              <a:t>Открывай нам, школа, дверь!»</a:t>
            </a:r>
            <a:r>
              <a:rPr lang="ru-RU" sz="3200" i="1" dirty="0" smtClean="0">
                <a:latin typeface="Book Antiqua" pitchFamily="18" charset="0"/>
              </a:rPr>
              <a:t/>
            </a:r>
            <a:br>
              <a:rPr lang="ru-RU" sz="3200" i="1" dirty="0" smtClean="0">
                <a:latin typeface="Book Antiqua" pitchFamily="18" charset="0"/>
              </a:rPr>
            </a:br>
            <a:endParaRPr lang="ru-RU" sz="3200" b="1" i="1" dirty="0" smtClean="0">
              <a:latin typeface="Book Antiqua" pitchFamily="18" charset="0"/>
            </a:endParaRPr>
          </a:p>
          <a:p>
            <a:pPr algn="ctr"/>
            <a:r>
              <a:rPr lang="ru-RU" sz="4400" b="1" dirty="0" smtClean="0">
                <a:latin typeface="Monotype Corsiva" pitchFamily="66" charset="0"/>
              </a:rPr>
              <a:t> </a:t>
            </a:r>
            <a:endParaRPr lang="ru-RU" sz="2800" dirty="0" smtClean="0">
              <a:latin typeface="Monotype Corsiva" pitchFamily="66" charset="0"/>
            </a:endParaRPr>
          </a:p>
          <a:p>
            <a:pPr algn="ctr"/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214290"/>
            <a:ext cx="75009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№3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Светлячок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86116" y="5357826"/>
            <a:ext cx="5487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М.М. Чагина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кв. категория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357298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Преемственность дошкольных учреждений и школы.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DCIM\112_PANA\P1120017.JPG"/>
          <p:cNvPicPr>
            <a:picLocks noChangeAspect="1" noChangeArrowheads="1"/>
          </p:cNvPicPr>
          <p:nvPr/>
        </p:nvPicPr>
        <p:blipFill>
          <a:blip r:embed="rId3" cstate="print"/>
          <a:srcRect l="9130" t="20288" r="11746"/>
          <a:stretch>
            <a:fillRect/>
          </a:stretch>
        </p:blipFill>
        <p:spPr bwMode="auto">
          <a:xfrm>
            <a:off x="4572000" y="500042"/>
            <a:ext cx="4357718" cy="329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H:\DCIM\112_PANA\P1120002.JPG"/>
          <p:cNvPicPr>
            <a:picLocks noChangeAspect="1" noChangeArrowheads="1"/>
          </p:cNvPicPr>
          <p:nvPr/>
        </p:nvPicPr>
        <p:blipFill>
          <a:blip r:embed="rId4" cstate="print"/>
          <a:srcRect l="5769" r="14904"/>
          <a:stretch>
            <a:fillRect/>
          </a:stretch>
        </p:blipFill>
        <p:spPr bwMode="auto">
          <a:xfrm>
            <a:off x="214282" y="2185979"/>
            <a:ext cx="4714908" cy="445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37861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сентябре прозвенел колокольчик 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В школу ребятам пора.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Светлый класс открывает им двери.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за парты спешит детвора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Покорим вершины знаний.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друзей приобретем.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В мир наук с учителями</a:t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Дружно за руки войдем.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0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«День открытых дверей»  в  МАСОШ № 3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http://img-fotki.yandex.ru/get/9820/18869520.a89/0_a8e71_3277910e_XL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1928">
            <a:off x="6485498" y="5125605"/>
            <a:ext cx="119776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:\DCIM\112_PANA\P112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10811"/>
            <a:ext cx="7643866" cy="573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0"/>
            <a:ext cx="79047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доски стою я смело,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знаю свой ответ на пять.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:\DCIM\111_PANA\P1110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H:\DCIM\111_PANA\P1110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96869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" name="Picture 1" descr="I:\fq3qTWmMLRY.jpg"/>
          <p:cNvPicPr>
            <a:picLocks noChangeAspect="1" noChangeArrowheads="1"/>
          </p:cNvPicPr>
          <p:nvPr/>
        </p:nvPicPr>
        <p:blipFill>
          <a:blip r:embed="rId5"/>
          <a:srcRect t="12658"/>
          <a:stretch>
            <a:fillRect/>
          </a:stretch>
        </p:blipFill>
        <p:spPr bwMode="auto">
          <a:xfrm>
            <a:off x="5000628" y="627027"/>
            <a:ext cx="3952506" cy="60166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06" y="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«День открытых дверей»  в  МАСОШ №2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364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Повзрослели, подросли 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Мы – теперь ученики!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тишина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7" y="0"/>
            <a:ext cx="915987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00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«Быть готовым к школе – не значит уметь читать, писать и считать.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Быть готовым к школе – значит, быть готовым всему этому научиться»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                                                     Л.А. </a:t>
            </a:r>
            <a:r>
              <a:rPr lang="ru-RU" sz="3200" b="1" dirty="0" err="1" smtClean="0">
                <a:latin typeface="Monotype Corsiva" pitchFamily="66" charset="0"/>
              </a:rPr>
              <a:t>Венгер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1986" name="Picture 2" descr="https://i.mycdn.me/image?id=859153749260&amp;t=3&amp;plc=WEB&amp;tkn=*S_mgtrO0SstX7rW8Smm9nARU4Gk"/>
          <p:cNvPicPr>
            <a:picLocks noChangeAspect="1" noChangeArrowheads="1"/>
          </p:cNvPicPr>
          <p:nvPr/>
        </p:nvPicPr>
        <p:blipFill>
          <a:blip r:embed="rId3"/>
          <a:srcRect l="14711"/>
          <a:stretch>
            <a:fillRect/>
          </a:stretch>
        </p:blipFill>
        <p:spPr bwMode="auto">
          <a:xfrm>
            <a:off x="1571604" y="2388526"/>
            <a:ext cx="5429288" cy="4247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s.0642.ua/section/newsIconCis2/upload/images/news/icon/piaterka_13637309264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1500174"/>
            <a:ext cx="27813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c/11/115/51/115051104_5x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0841">
            <a:off x="7307521" y="3675270"/>
            <a:ext cx="1275532" cy="186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648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https://i.mycdn.me/image?id=859153395468&amp;t=3&amp;plc=WEB&amp;tkn=*TXsxAAy3pv4FXKJ562OCl-zqdw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65" y="976210"/>
            <a:ext cx="8572177" cy="571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0"/>
            <a:ext cx="5143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 сентября – День знаний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(МАСОШ № 1)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тишин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357165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i.mycdn.me/image?id=859153399052&amp;t=3&amp;plc=WEB&amp;tkn=*erNKr3AWnaydxbd87HaTvwaS4h8"/>
          <p:cNvPicPr>
            <a:picLocks noChangeAspect="1" noChangeArrowheads="1"/>
          </p:cNvPicPr>
          <p:nvPr/>
        </p:nvPicPr>
        <p:blipFill>
          <a:blip r:embed="rId3" cstate="print"/>
          <a:srcRect l="16895"/>
          <a:stretch>
            <a:fillRect/>
          </a:stretch>
        </p:blipFill>
        <p:spPr bwMode="auto">
          <a:xfrm>
            <a:off x="4214810" y="2857496"/>
            <a:ext cx="4714908" cy="378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viber\media\Viber Images\IMG-6652169f2f010cc045b1efc7fae42442-V.jpg"/>
          <p:cNvPicPr>
            <a:picLocks noChangeAspect="1" noChangeArrowheads="1"/>
          </p:cNvPicPr>
          <p:nvPr/>
        </p:nvPicPr>
        <p:blipFill>
          <a:blip r:embed="rId4"/>
          <a:srcRect t="8973"/>
          <a:stretch>
            <a:fillRect/>
          </a:stretch>
        </p:blipFill>
        <p:spPr bwMode="auto">
          <a:xfrm>
            <a:off x="0" y="1004208"/>
            <a:ext cx="4357686" cy="564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48" y="12858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 первый раз в первый класс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Мы шагаем дружно!</a:t>
            </a:r>
            <a:b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57356" y="0"/>
            <a:ext cx="42514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 сентября –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День знаний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(МАСОШ № 1)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1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Администратор\Desktop\тишин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0"/>
            <a:ext cx="91496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https://i.mycdn.me/image?id=859062203660&amp;t=3&amp;plc=WEB&amp;tkn=*QsM_heBaup4Tyt1V89mLH_4Fg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8240"/>
            <a:ext cx="4786346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i.mycdn.me/image?id=859153539852&amp;t=3&amp;plc=WEB&amp;tkn=*hW18q9qWsd18jzgLvRIbujPiT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92338"/>
            <a:ext cx="5000628" cy="333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7967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Первый урок  - Знаний в1 «Б» классе МАСОШ №1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2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на уроке в первый раз,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Теперь я ученица.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За партой правильно сижу,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Хотя мне не сидится.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0719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 первый раз заходят в класс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Первоклашки-новосёлы.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Оторвать не могут глаз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От просторной светлой школы.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viber\media\Viber Images\IMG-5fdbb55d982cc175d66af6d25e2d7310-V.jpg"/>
          <p:cNvPicPr>
            <a:picLocks noChangeAspect="1" noChangeArrowheads="1"/>
          </p:cNvPicPr>
          <p:nvPr/>
        </p:nvPicPr>
        <p:blipFill>
          <a:blip r:embed="rId3"/>
          <a:srcRect r="26128"/>
          <a:stretch>
            <a:fillRect/>
          </a:stretch>
        </p:blipFill>
        <p:spPr bwMode="auto">
          <a:xfrm>
            <a:off x="285720" y="1142984"/>
            <a:ext cx="6215106" cy="5322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2060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Первый урок  -  Знаний в 1 «А» класса МАСОШ №1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11429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Я сегодня первый раз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Отправляюсь в первый класс.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Постараюсь я во всем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Лучшим быть учеником.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ttp://img-fotki.yandex.ru/get/9820/18869520.a89/0_a8e71_3277910e_XL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3989">
            <a:off x="6775304" y="3144426"/>
            <a:ext cx="1867414" cy="24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Music\Скриншот 24-10-2017 0754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7572428" cy="57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0"/>
            <a:ext cx="45207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1 сентября – День  знаний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(МАСОШ № 3)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тишина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viber\media\Viber Images\IMG-169348e6439f8c7d3efe890a1d547b9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21" y="928670"/>
            <a:ext cx="7596239" cy="569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0"/>
            <a:ext cx="81451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Первый урок  - Знаний в 1 «А» классе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МАСОШ №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1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тишина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3" name="Picture 1" descr="C:\Users\User\Pictures\2017-10-23 Фото телефон\Фото телефон 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768"/>
            <a:ext cx="4643438" cy="348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4" name="Picture 2" descr="C:\Users\User\Pictures\2017-10-23 Фото телефон\Фото телефон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161107"/>
            <a:ext cx="4857784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7187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714356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тороплюсь,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в школу мчусь.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Ура!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Я школьник! Я учусь!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0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BatangChe" pitchFamily="49" charset="-127"/>
              </a:rPr>
              <a:t>«День открытых дверей»  в МАСОШ №1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ea typeface="BatangChe" pitchFamily="49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41433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В школу дружно мы пришли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И друзей себе нашли! </a:t>
            </a: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http://img-fotki.yandex.ru/get/9820/18869520.a89/0_a8e71_3277910e_XL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8481">
            <a:off x="3933600" y="861132"/>
            <a:ext cx="119776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.0642.ua/section/newsIconCis2/upload/images/news/icon/piaterka_13637309264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786322"/>
            <a:ext cx="27813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23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243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190</cp:revision>
  <dcterms:created xsi:type="dcterms:W3CDTF">2015-02-23T07:24:06Z</dcterms:created>
  <dcterms:modified xsi:type="dcterms:W3CDTF">2017-11-27T10:44:10Z</dcterms:modified>
</cp:coreProperties>
</file>