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98" r:id="rId5"/>
    <p:sldId id="263" r:id="rId6"/>
    <p:sldId id="303" r:id="rId7"/>
    <p:sldId id="306" r:id="rId8"/>
    <p:sldId id="316" r:id="rId9"/>
    <p:sldId id="315" r:id="rId10"/>
    <p:sldId id="310" r:id="rId11"/>
    <p:sldId id="314" r:id="rId12"/>
    <p:sldId id="31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66"/>
    <a:srgbClr val="7C00A8"/>
    <a:srgbClr val="A344FA"/>
    <a:srgbClr val="972AFA"/>
    <a:srgbClr val="A54CFE"/>
    <a:srgbClr val="9900CC"/>
    <a:srgbClr val="6F0096"/>
    <a:srgbClr val="FBEFFF"/>
    <a:srgbClr val="F6DD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4" d="100"/>
          <a:sy n="64" d="100"/>
        </p:scale>
        <p:origin x="-155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дминистратор\Desktop\тишина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9778" y="2852936"/>
            <a:ext cx="6338415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8000" b="1" spc="50" dirty="0">
              <a:ln w="57150">
                <a:solidFill>
                  <a:schemeClr val="bg1"/>
                </a:solidFill>
              </a:ln>
              <a:solidFill>
                <a:srgbClr val="A344FA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59832" y="1907171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2800" b="1" i="1" dirty="0">
              <a:solidFill>
                <a:srgbClr val="6F0096"/>
              </a:solidFill>
              <a:latin typeface="Georg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1000109"/>
            <a:ext cx="7643866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i="1" dirty="0" smtClean="0">
              <a:latin typeface="Book Antiqua" pitchFamily="18" charset="0"/>
            </a:endParaRPr>
          </a:p>
          <a:p>
            <a:pPr algn="ctr"/>
            <a:endParaRPr lang="ru-RU" sz="4400" b="1" i="1" dirty="0" smtClean="0">
              <a:latin typeface="Book Antiqua" pitchFamily="18" charset="0"/>
            </a:endParaRPr>
          </a:p>
          <a:p>
            <a:pPr algn="ctr"/>
            <a:r>
              <a:rPr lang="ru-RU" sz="4400" b="1" i="1" dirty="0" smtClean="0">
                <a:latin typeface="Book Antiqua" pitchFamily="18" charset="0"/>
              </a:rPr>
              <a:t>«</a:t>
            </a:r>
            <a:r>
              <a:rPr lang="ru-RU" sz="2800" b="1" i="1" dirty="0" smtClean="0">
                <a:latin typeface="Book Antiqua" pitchFamily="18" charset="0"/>
              </a:rPr>
              <a:t>Мы дошкольниками были,</a:t>
            </a:r>
            <a:br>
              <a:rPr lang="ru-RU" sz="2800" b="1" i="1" dirty="0" smtClean="0">
                <a:latin typeface="Book Antiqua" pitchFamily="18" charset="0"/>
              </a:rPr>
            </a:br>
            <a:r>
              <a:rPr lang="ru-RU" sz="2800" b="1" i="1" dirty="0" smtClean="0">
                <a:latin typeface="Book Antiqua" pitchFamily="18" charset="0"/>
              </a:rPr>
              <a:t>Мы ходили в детский сад.</a:t>
            </a:r>
          </a:p>
          <a:p>
            <a:pPr algn="ctr"/>
            <a:r>
              <a:rPr lang="ru-RU" sz="2800" b="1" i="1" dirty="0" smtClean="0">
                <a:latin typeface="Book Antiqua" pitchFamily="18" charset="0"/>
              </a:rPr>
              <a:t>А теперь, а теперь</a:t>
            </a:r>
            <a:br>
              <a:rPr lang="ru-RU" sz="2800" b="1" i="1" dirty="0" smtClean="0">
                <a:latin typeface="Book Antiqua" pitchFamily="18" charset="0"/>
              </a:rPr>
            </a:br>
            <a:r>
              <a:rPr lang="ru-RU" sz="2800" b="1" i="1" dirty="0" smtClean="0">
                <a:latin typeface="Book Antiqua" pitchFamily="18" charset="0"/>
              </a:rPr>
              <a:t>Открывай нам, школа, дверь!»</a:t>
            </a:r>
            <a:r>
              <a:rPr lang="ru-RU" sz="3200" i="1" dirty="0" smtClean="0">
                <a:latin typeface="Book Antiqua" pitchFamily="18" charset="0"/>
              </a:rPr>
              <a:t/>
            </a:r>
            <a:br>
              <a:rPr lang="ru-RU" sz="3200" i="1" dirty="0" smtClean="0">
                <a:latin typeface="Book Antiqua" pitchFamily="18" charset="0"/>
              </a:rPr>
            </a:br>
            <a:endParaRPr lang="ru-RU" sz="3200" b="1" i="1" dirty="0" smtClean="0">
              <a:latin typeface="Book Antiqua" pitchFamily="18" charset="0"/>
            </a:endParaRPr>
          </a:p>
          <a:p>
            <a:pPr algn="ctr"/>
            <a:r>
              <a:rPr lang="ru-RU" sz="4400" b="1" dirty="0" smtClean="0">
                <a:latin typeface="Monotype Corsiva" pitchFamily="66" charset="0"/>
              </a:rPr>
              <a:t> </a:t>
            </a:r>
            <a:endParaRPr lang="ru-RU" sz="2800" dirty="0" smtClean="0">
              <a:latin typeface="Monotype Corsiva" pitchFamily="66" charset="0"/>
            </a:endParaRPr>
          </a:p>
          <a:p>
            <a:pPr algn="ctr"/>
            <a:endParaRPr lang="ru-RU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000100" y="214290"/>
            <a:ext cx="75009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№3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Светлячок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3286116" y="5357826"/>
            <a:ext cx="548736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904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М.М. Чагина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кв. категория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1357298"/>
            <a:ext cx="8001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Преемственность дошкольных учреждений и школы.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935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тишина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:\DCIM\112_PANA\P1120017.JPG"/>
          <p:cNvPicPr>
            <a:picLocks noChangeAspect="1" noChangeArrowheads="1"/>
          </p:cNvPicPr>
          <p:nvPr/>
        </p:nvPicPr>
        <p:blipFill>
          <a:blip r:embed="rId3" cstate="print"/>
          <a:srcRect l="9130" t="20288" r="11746"/>
          <a:stretch>
            <a:fillRect/>
          </a:stretch>
        </p:blipFill>
        <p:spPr bwMode="auto">
          <a:xfrm>
            <a:off x="4572000" y="500042"/>
            <a:ext cx="4357718" cy="3292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H:\DCIM\112_PANA\P1120002.JPG"/>
          <p:cNvPicPr>
            <a:picLocks noChangeAspect="1" noChangeArrowheads="1"/>
          </p:cNvPicPr>
          <p:nvPr/>
        </p:nvPicPr>
        <p:blipFill>
          <a:blip r:embed="rId4" cstate="print"/>
          <a:srcRect l="5769" r="14904"/>
          <a:stretch>
            <a:fillRect/>
          </a:stretch>
        </p:blipFill>
        <p:spPr bwMode="auto">
          <a:xfrm>
            <a:off x="214282" y="2185979"/>
            <a:ext cx="4714908" cy="4457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572000" y="378619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В сентябре прозвенел колокольчик </a:t>
            </a:r>
            <a:b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В школу ребятам пора.</a:t>
            </a:r>
            <a:b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Светлый класс открывает им двери.</a:t>
            </a:r>
            <a:b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И за парты спешит детвора</a:t>
            </a: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.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78579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Покорим вершины знаний.</a:t>
            </a:r>
            <a:b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И друзей приобретем.</a:t>
            </a:r>
            <a:b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В мир наук с учителями</a:t>
            </a:r>
            <a:b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Дружно за руки войдем.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0"/>
            <a:ext cx="84296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«День открытых дверей»  в  МАСОШ № 3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8" name="Рисунок 7" descr="http://img-fotki.yandex.ru/get/9820/18869520.a89/0_a8e71_3277910e_XL.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71928">
            <a:off x="6485498" y="5125605"/>
            <a:ext cx="1197768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2307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тишина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:\DCIM\112_PANA\P112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910811"/>
            <a:ext cx="7643866" cy="5732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14348" y="0"/>
            <a:ext cx="7904728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 доски стою я смело, 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знаю свой ответ на пять.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307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тишина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:\DCIM\111_PANA\P11108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8604"/>
            <a:ext cx="4000528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H:\DCIM\111_PANA\P11108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696869"/>
            <a:ext cx="4214842" cy="3161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3" name="Picture 1" descr="I:\fq3qTWmMLRY.jpg"/>
          <p:cNvPicPr>
            <a:picLocks noChangeAspect="1" noChangeArrowheads="1"/>
          </p:cNvPicPr>
          <p:nvPr/>
        </p:nvPicPr>
        <p:blipFill>
          <a:blip r:embed="rId5"/>
          <a:srcRect t="12658"/>
          <a:stretch>
            <a:fillRect/>
          </a:stretch>
        </p:blipFill>
        <p:spPr bwMode="auto">
          <a:xfrm>
            <a:off x="5000628" y="627027"/>
            <a:ext cx="3952506" cy="601668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71506" y="0"/>
            <a:ext cx="80724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«День открытых дверей»  в  МАСОШ №2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3143248"/>
            <a:ext cx="36433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Повзрослели, подросли ,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 Мы – теперь ученики! 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307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Администратор\Desktop\тишина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7" y="0"/>
            <a:ext cx="9159877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00100" y="0"/>
            <a:ext cx="70009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3200" b="1" dirty="0" smtClean="0">
                <a:latin typeface="Monotype Corsiva" pitchFamily="66" charset="0"/>
              </a:rPr>
              <a:t>«Быть готовым к школе – не значит уметь читать, писать и считать.</a:t>
            </a:r>
          </a:p>
          <a:p>
            <a:pPr algn="ctr"/>
            <a:r>
              <a:rPr lang="ru-RU" sz="3200" b="1" dirty="0" smtClean="0">
                <a:latin typeface="Monotype Corsiva" pitchFamily="66" charset="0"/>
              </a:rPr>
              <a:t>Быть готовым к школе – значит, быть готовым всему этому научиться» </a:t>
            </a:r>
          </a:p>
          <a:p>
            <a:pPr algn="ctr"/>
            <a:r>
              <a:rPr lang="ru-RU" sz="3200" b="1" dirty="0" smtClean="0">
                <a:latin typeface="Monotype Corsiva" pitchFamily="66" charset="0"/>
              </a:rPr>
              <a:t>                                                     Л.А. </a:t>
            </a:r>
            <a:r>
              <a:rPr lang="ru-RU" sz="3200" b="1" dirty="0" err="1" smtClean="0">
                <a:latin typeface="Monotype Corsiva" pitchFamily="66" charset="0"/>
              </a:rPr>
              <a:t>Венгер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41986" name="Picture 2" descr="https://i.mycdn.me/image?id=859153749260&amp;t=3&amp;plc=WEB&amp;tkn=*S_mgtrO0SstX7rW8Smm9nARU4Gk"/>
          <p:cNvPicPr>
            <a:picLocks noChangeAspect="1" noChangeArrowheads="1"/>
          </p:cNvPicPr>
          <p:nvPr/>
        </p:nvPicPr>
        <p:blipFill>
          <a:blip r:embed="rId3"/>
          <a:srcRect l="14711"/>
          <a:stretch>
            <a:fillRect/>
          </a:stretch>
        </p:blipFill>
        <p:spPr bwMode="auto">
          <a:xfrm>
            <a:off x="1571604" y="2388526"/>
            <a:ext cx="5429288" cy="4247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://www.s.0642.ua/section/newsIconCis2/upload/images/news/icon/piaterka_136373092647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85784" y="1500174"/>
            <a:ext cx="2781300" cy="185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g0.liveinternet.ru/images/attach/c/11/115/51/115051104_5x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50841">
            <a:off x="7307521" y="3675270"/>
            <a:ext cx="1275532" cy="1861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8648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тишина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2" name="Picture 2" descr="https://i.mycdn.me/image?id=859153395468&amp;t=3&amp;plc=WEB&amp;tkn=*TXsxAAy3pv4FXKJ562OCl-zqdw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665" y="976210"/>
            <a:ext cx="8572177" cy="5719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857356" y="0"/>
            <a:ext cx="51435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1 сентября – День знаний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(МАСОШ № 1)</a:t>
            </a:r>
            <a:endParaRPr lang="ru-RU" sz="3200" b="1" dirty="0" smtClean="0">
              <a:solidFill>
                <a:srgbClr val="C00000"/>
              </a:solidFill>
              <a:latin typeface="Monotype Corsiva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307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дминистратор\Desktop\тишина\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1472" y="357165"/>
            <a:ext cx="77867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https://i.mycdn.me/image?id=859153399052&amp;t=3&amp;plc=WEB&amp;tkn=*erNKr3AWnaydxbd87HaTvwaS4h8"/>
          <p:cNvPicPr>
            <a:picLocks noChangeAspect="1" noChangeArrowheads="1"/>
          </p:cNvPicPr>
          <p:nvPr/>
        </p:nvPicPr>
        <p:blipFill>
          <a:blip r:embed="rId3" cstate="print"/>
          <a:srcRect l="16895"/>
          <a:stretch>
            <a:fillRect/>
          </a:stretch>
        </p:blipFill>
        <p:spPr bwMode="auto">
          <a:xfrm>
            <a:off x="4214810" y="2857496"/>
            <a:ext cx="4714908" cy="3785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F:\viber\media\Viber Images\IMG-6652169f2f010cc045b1efc7fae42442-V.jpg"/>
          <p:cNvPicPr>
            <a:picLocks noChangeAspect="1" noChangeArrowheads="1"/>
          </p:cNvPicPr>
          <p:nvPr/>
        </p:nvPicPr>
        <p:blipFill>
          <a:blip r:embed="rId4"/>
          <a:srcRect t="8973"/>
          <a:stretch>
            <a:fillRect/>
          </a:stretch>
        </p:blipFill>
        <p:spPr bwMode="auto">
          <a:xfrm>
            <a:off x="0" y="1004208"/>
            <a:ext cx="4357686" cy="5640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286248" y="128586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В первый раз в первый класс</a:t>
            </a:r>
            <a:b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Мы шагаем дружно!</a:t>
            </a:r>
            <a:b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1857356" y="0"/>
            <a:ext cx="425148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1 сентября –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День знаний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(МАСОШ № 1)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911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Администратор\Desktop\тишина\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80" y="0"/>
            <a:ext cx="914968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4" name="Picture 2" descr="https://i.mycdn.me/image?id=859062203660&amp;t=3&amp;plc=WEB&amp;tkn=*QsM_heBaup4Tyt1V89mLH_4FgY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68240"/>
            <a:ext cx="4786346" cy="3589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6" name="Picture 4" descr="https://i.mycdn.me/image?id=859153539852&amp;t=3&amp;plc=WEB&amp;tkn=*hW18q9qWsd18jzgLvRIbujPiTn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592338"/>
            <a:ext cx="5000628" cy="3336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28596" y="0"/>
            <a:ext cx="79672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Первый урок  - Знаний в1 «Б» классе МАСОШ №1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857232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Я на уроке в первый раз,</a:t>
            </a:r>
            <a:b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Теперь я ученица.</a:t>
            </a:r>
            <a:b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За партой правильно сижу,</a:t>
            </a:r>
            <a:b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Хотя мне не сидится.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4071942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В первый раз заходят в класс</a:t>
            </a:r>
            <a:b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Первоклашки-новосёлы.</a:t>
            </a:r>
            <a:b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Оторвать не могут глаз</a:t>
            </a:r>
            <a:b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От просторной светлой школы.</a:t>
            </a:r>
            <a:b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33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тишина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viber\media\Viber Images\IMG-5fdbb55d982cc175d66af6d25e2d7310-V.jpg"/>
          <p:cNvPicPr>
            <a:picLocks noChangeAspect="1" noChangeArrowheads="1"/>
          </p:cNvPicPr>
          <p:nvPr/>
        </p:nvPicPr>
        <p:blipFill>
          <a:blip r:embed="rId3"/>
          <a:srcRect r="26128"/>
          <a:stretch>
            <a:fillRect/>
          </a:stretch>
        </p:blipFill>
        <p:spPr bwMode="auto">
          <a:xfrm>
            <a:off x="285720" y="1142984"/>
            <a:ext cx="6215106" cy="5322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42910" y="214290"/>
            <a:ext cx="82060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Первый урок  -  Знаний в 1 «А» класса МАСОШ №1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114298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Я сегодня первый раз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Отправляюсь в первый класс.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Постараюсь я во всем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Лучшим быть учеником. 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7" name="Рисунок 6" descr="http://img-fotki.yandex.ru/get/9820/18869520.a89/0_a8e71_3277910e_XL.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03989">
            <a:off x="6775304" y="3144426"/>
            <a:ext cx="1867414" cy="2487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2307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тишина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Music\Скриншот 24-10-2017 07540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000108"/>
            <a:ext cx="7572428" cy="5700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357422" y="0"/>
            <a:ext cx="452078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1 сентября – День  знаний 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(МАСОШ № 3)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307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дминистратор\Desktop\тишина\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F:\viber\media\Viber Images\IMG-169348e6439f8c7d3efe890a1d547b9f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21" y="928670"/>
            <a:ext cx="7596239" cy="5697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00034" y="0"/>
            <a:ext cx="814517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Первый урок  - Знаний в 1 «А» классе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МАСОШ №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3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911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тишина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873" name="Picture 1" descr="C:\Users\User\Pictures\2017-10-23 Фото телефон\Фото телефон 0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0768"/>
            <a:ext cx="4643438" cy="3482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9874" name="Picture 2" descr="C:\Users\User\Pictures\2017-10-23 Фото телефон\Фото телефон 0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3161107"/>
            <a:ext cx="4857784" cy="3643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357187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2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714356"/>
            <a:ext cx="4572000" cy="24314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Я тороплюсь,</a:t>
            </a:r>
            <a:b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Я в школу мчусь.</a:t>
            </a:r>
            <a:b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Ура!</a:t>
            </a:r>
            <a:b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Я школьник! Я учусь!</a:t>
            </a:r>
            <a:b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Monotype Corsiva" pitchFamily="66" charset="0"/>
              </a:rPr>
              <a:t>.</a:t>
            </a:r>
            <a:endParaRPr lang="ru-RU" sz="2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0"/>
            <a:ext cx="7786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ea typeface="BatangChe" pitchFamily="49" charset="-127"/>
              </a:rPr>
              <a:t>«День открытых дверей»  в МАСОШ №1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  <a:ea typeface="BatangChe" pitchFamily="49" charset="-127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214346" y="414338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Monotype Corsiva" pitchFamily="66" charset="0"/>
              </a:rPr>
              <a:t>В школу дружно мы пришли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Monotype Corsiva" pitchFamily="66" charset="0"/>
              </a:rPr>
              <a:t>И друзей себе нашли! </a:t>
            </a:r>
            <a:endParaRPr lang="ru-RU" sz="2800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9" name="Рисунок 8" descr="http://img-fotki.yandex.ru/get/9820/18869520.a89/0_a8e71_3277910e_XL.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8481">
            <a:off x="3933600" y="861132"/>
            <a:ext cx="1197768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www.s.0642.ua/section/newsIconCis2/upload/images/news/icon/piaterka_136373092647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00" y="4786322"/>
            <a:ext cx="2781300" cy="185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2307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3523</TotalTime>
  <Words>243</Words>
  <Application>Microsoft Office PowerPoint</Application>
  <PresentationFormat>Экран (4:3)</PresentationFormat>
  <Paragraphs>41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User</cp:lastModifiedBy>
  <cp:revision>190</cp:revision>
  <dcterms:created xsi:type="dcterms:W3CDTF">2015-02-23T07:24:06Z</dcterms:created>
  <dcterms:modified xsi:type="dcterms:W3CDTF">2017-11-27T10:44:10Z</dcterms:modified>
</cp:coreProperties>
</file>