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57" r:id="rId4"/>
    <p:sldId id="258" r:id="rId5"/>
    <p:sldId id="264" r:id="rId6"/>
    <p:sldId id="265" r:id="rId7"/>
    <p:sldId id="272" r:id="rId8"/>
    <p:sldId id="271" r:id="rId9"/>
    <p:sldId id="270" r:id="rId10"/>
    <p:sldId id="269" r:id="rId11"/>
    <p:sldId id="268" r:id="rId12"/>
    <p:sldId id="267" r:id="rId13"/>
    <p:sldId id="266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20EC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367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642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94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0236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872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36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5080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8322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27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564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345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69C04-EF46-49DB-835F-7611B3D15125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DCB4C-E621-45C8-8C01-A38CA62DDBF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818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1.mp3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4392488"/>
          </a:xfrm>
        </p:spPr>
        <p:txBody>
          <a:bodyPr>
            <a:noAutofit/>
          </a:bodyPr>
          <a:lstStyle/>
          <a:p>
            <a:pPr defTabSz="0"/>
            <a:r>
              <a:rPr lang="ru-RU" sz="2400" b="1" dirty="0" smtClean="0">
                <a:solidFill>
                  <a:srgbClr val="C00000"/>
                </a:solidFill>
                <a:latin typeface="a_DexterOtlRough" pitchFamily="82" charset="-52"/>
              </a:rPr>
              <a:t>Муниципальное автономное дошкольное образовательное  учреждение  </a:t>
            </a:r>
            <a:r>
              <a:rPr lang="ru-RU" sz="2400" b="1" dirty="0" smtClean="0">
                <a:solidFill>
                  <a:srgbClr val="C00000"/>
                </a:solidFill>
                <a:latin typeface="a_DexterOtlRough" pitchFamily="82" charset="-52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a_DexterOtlRough" pitchFamily="82" charset="-52"/>
              </a:rPr>
            </a:br>
            <a:r>
              <a:rPr lang="ru-RU" sz="2400" b="1" dirty="0" smtClean="0">
                <a:solidFill>
                  <a:srgbClr val="C00000"/>
                </a:solidFill>
                <a:latin typeface="a_DexterOtlRough" pitchFamily="82" charset="-52"/>
              </a:rPr>
              <a:t>детский  </a:t>
            </a:r>
            <a:r>
              <a:rPr lang="ru-RU" sz="2400" b="1" dirty="0" smtClean="0">
                <a:solidFill>
                  <a:srgbClr val="C00000"/>
                </a:solidFill>
                <a:latin typeface="a_DexterOtlRough" pitchFamily="82" charset="-52"/>
              </a:rPr>
              <a:t>сад №3  «Светлячок»</a:t>
            </a:r>
            <a: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  <a:t/>
            </a:r>
            <a:b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</a:br>
            <a: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  <a:t/>
            </a:r>
            <a:b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</a:br>
            <a: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  <a:t/>
            </a:r>
            <a:br>
              <a:rPr lang="ru-RU" sz="2400" b="1" dirty="0" smtClean="0">
                <a:solidFill>
                  <a:srgbClr val="009900"/>
                </a:solidFill>
                <a:latin typeface="a_DexterOtlRough" pitchFamily="82" charset="-52"/>
              </a:rPr>
            </a:br>
            <a:r>
              <a:rPr lang="ru-RU" sz="2400" b="1" dirty="0" smtClean="0">
                <a:solidFill>
                  <a:srgbClr val="7030A0"/>
                </a:solidFill>
                <a:latin typeface="a_DexterOtlRough" pitchFamily="82" charset="-52"/>
              </a:rPr>
              <a:t>Игра- тренажёр для детей старшего дошкольного возраста</a:t>
            </a:r>
            <a:r>
              <a:rPr lang="en-US" sz="7200" b="1" dirty="0" smtClean="0">
                <a:solidFill>
                  <a:srgbClr val="009900"/>
                </a:solidFill>
                <a:latin typeface="a_DexterOtlRough" pitchFamily="82" charset="-52"/>
              </a:rPr>
              <a:t/>
            </a:r>
            <a:br>
              <a:rPr lang="en-US" sz="7200" b="1" dirty="0" smtClean="0">
                <a:solidFill>
                  <a:srgbClr val="009900"/>
                </a:solidFill>
                <a:latin typeface="a_DexterOtlRough" pitchFamily="82" charset="-52"/>
              </a:rPr>
            </a:br>
            <a:r>
              <a:rPr lang="ru-RU" sz="7200" b="1" dirty="0" smtClean="0">
                <a:solidFill>
                  <a:srgbClr val="009900"/>
                </a:solidFill>
                <a:latin typeface="a_DexterOtlRough" pitchFamily="82" charset="-52"/>
              </a:rPr>
              <a:t>Учим звук </a:t>
            </a:r>
            <a:r>
              <a:rPr lang="en-US" sz="7200" b="1" dirty="0" smtClean="0">
                <a:solidFill>
                  <a:srgbClr val="C00000"/>
                </a:solidFill>
                <a:latin typeface="a_DexterOtlRough" pitchFamily="82" charset="-52"/>
              </a:rPr>
              <a:t>[</a:t>
            </a:r>
            <a:r>
              <a:rPr lang="ru-RU" sz="7200" b="1" dirty="0" smtClean="0">
                <a:solidFill>
                  <a:srgbClr val="C00000"/>
                </a:solidFill>
                <a:latin typeface="a_DexterOtlRough" pitchFamily="82" charset="-52"/>
              </a:rPr>
              <a:t>Р</a:t>
            </a:r>
            <a:r>
              <a:rPr lang="en-US" sz="7200" b="1" dirty="0" smtClean="0">
                <a:solidFill>
                  <a:srgbClr val="C00000"/>
                </a:solidFill>
                <a:latin typeface="a_DexterOtlRough" pitchFamily="82" charset="-52"/>
              </a:rPr>
              <a:t>]</a:t>
            </a:r>
            <a:r>
              <a:rPr lang="ru-RU" sz="7200" b="1" dirty="0" smtClean="0">
                <a:solidFill>
                  <a:srgbClr val="C00000"/>
                </a:solidFill>
                <a:latin typeface="a_DexterOtlRough" pitchFamily="82" charset="-52"/>
              </a:rPr>
              <a:t/>
            </a:r>
            <a:br>
              <a:rPr lang="ru-RU" sz="7200" b="1" dirty="0" smtClean="0">
                <a:solidFill>
                  <a:srgbClr val="C00000"/>
                </a:solidFill>
                <a:latin typeface="a_DexterOtlRough" pitchFamily="82" charset="-52"/>
              </a:rPr>
            </a:br>
            <a:r>
              <a:rPr lang="ru-RU" sz="2800" b="1" u="sng" dirty="0" smtClean="0">
                <a:solidFill>
                  <a:srgbClr val="C00000"/>
                </a:solidFill>
                <a:latin typeface="a_DexterOtlRough" pitchFamily="82" charset="-52"/>
              </a:rPr>
              <a:t>В НАЧАЛЕ СЛОВА</a:t>
            </a:r>
            <a:endParaRPr lang="ru-RU" sz="2800" b="1" u="sng" dirty="0">
              <a:solidFill>
                <a:srgbClr val="C00000"/>
              </a:solidFill>
              <a:latin typeface="a_DexterOtlRough" pitchFamily="82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4509120"/>
            <a:ext cx="5418362" cy="21518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52536" y="3789040"/>
            <a:ext cx="3030598" cy="30689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rot="20231470">
            <a:off x="2114506" y="4124730"/>
            <a:ext cx="311335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dirty="0" smtClean="0">
                <a:solidFill>
                  <a:srgbClr val="C00000"/>
                </a:solidFill>
              </a:rPr>
              <a:t>Р-Р-Р…</a:t>
            </a:r>
            <a:endParaRPr lang="ru-RU" sz="8000" dirty="0">
              <a:solidFill>
                <a:srgbClr val="C0000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572000" y="4869160"/>
            <a:ext cx="3960440" cy="1346448"/>
          </a:xfrm>
          <a:prstGeom prst="ellipse">
            <a:avLst/>
          </a:prstGeom>
          <a:solidFill>
            <a:srgbClr val="20EC81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/>
          </a:p>
          <a:p>
            <a:pPr algn="ctr"/>
            <a:r>
              <a:rPr lang="ru-RU" sz="2000" dirty="0" smtClean="0">
                <a:latin typeface="Comic Sans MS" pitchFamily="66" charset="0"/>
              </a:rPr>
              <a:t>Автор:  Хузина Ольга Михайловна</a:t>
            </a:r>
          </a:p>
          <a:p>
            <a:pPr algn="ctr"/>
            <a:r>
              <a:rPr lang="ru-RU" sz="2000" dirty="0" smtClean="0">
                <a:latin typeface="Comic Sans MS" pitchFamily="66" charset="0"/>
              </a:rPr>
              <a:t>Учитель-логопед</a:t>
            </a:r>
          </a:p>
          <a:p>
            <a:pPr algn="ctr"/>
            <a:r>
              <a:rPr lang="en-US" sz="2000" dirty="0" smtClean="0">
                <a:latin typeface="Comic Sans MS" pitchFamily="66" charset="0"/>
              </a:rPr>
              <a:t>I</a:t>
            </a:r>
            <a:r>
              <a:rPr lang="ru-RU" sz="2000" dirty="0" smtClean="0">
                <a:latin typeface="Comic Sans MS" pitchFamily="66" charset="0"/>
              </a:rPr>
              <a:t> кв.кат.</a:t>
            </a:r>
            <a:endParaRPr lang="ru-RU" sz="20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6361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029716"/>
            <a:ext cx="5256584" cy="3806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0451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8462" y="1488404"/>
            <a:ext cx="5449961" cy="366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0189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6199" y="1772816"/>
            <a:ext cx="4988768" cy="36281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5805264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Роща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5100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96752"/>
            <a:ext cx="5003126" cy="3869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72000" y="5589240"/>
            <a:ext cx="84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Радио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7383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6855" y="671355"/>
            <a:ext cx="7344816" cy="5515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529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latin typeface="a_DexterOtlRough" pitchFamily="82" charset="-52"/>
              </a:rPr>
              <a:t>Молодец!</a:t>
            </a:r>
            <a:endParaRPr lang="ru-RU" dirty="0">
              <a:solidFill>
                <a:srgbClr val="FFFF00"/>
              </a:solidFill>
              <a:latin typeface="a_DexterOtlRough" pitchFamily="82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15816" y="1556793"/>
            <a:ext cx="3608252" cy="364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1862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99509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Послушай, повтори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5362" y="1811725"/>
            <a:ext cx="27487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9900"/>
                </a:solidFill>
              </a:rPr>
              <a:t>Как работает машина? </a:t>
            </a:r>
            <a:endParaRPr lang="ru-RU" b="1" i="1" dirty="0">
              <a:solidFill>
                <a:srgbClr val="00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81183" y="980728"/>
            <a:ext cx="1981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</a:rPr>
              <a:t>Р-Р-Р…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4309147"/>
            <a:ext cx="1368152" cy="13113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68371" y="2480717"/>
            <a:ext cx="2917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9900"/>
                </a:solidFill>
              </a:rPr>
              <a:t>Как рычит сердитый лев?</a:t>
            </a:r>
            <a:endParaRPr lang="ru-RU" b="1" i="1" dirty="0">
              <a:solidFill>
                <a:srgbClr val="0099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922957" y="4518021"/>
            <a:ext cx="1623572" cy="1441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5918" y="2780928"/>
            <a:ext cx="1944216" cy="194421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56659" y="3208576"/>
            <a:ext cx="2565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9900"/>
                </a:solidFill>
              </a:rPr>
              <a:t>Как летит вертолёт?</a:t>
            </a:r>
            <a:endParaRPr lang="ru-RU" b="1" i="1" dirty="0">
              <a:solidFill>
                <a:srgbClr val="0099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17712"/>
            <a:ext cx="2318632" cy="168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975362" y="3891317"/>
            <a:ext cx="1993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009900"/>
                </a:solidFill>
              </a:rPr>
              <a:t>Как рычит тигр?</a:t>
            </a:r>
            <a:endParaRPr lang="ru-RU" b="1" i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948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9900"/>
                </a:solidFill>
              </a:rPr>
              <a:t>Спой песенку вместе </a:t>
            </a:r>
            <a:br>
              <a:rPr lang="ru-RU" sz="3200" b="1" dirty="0" smtClean="0">
                <a:solidFill>
                  <a:srgbClr val="009900"/>
                </a:solidFill>
              </a:rPr>
            </a:br>
            <a:r>
              <a:rPr lang="ru-RU" sz="3200" b="1" dirty="0" smtClean="0">
                <a:solidFill>
                  <a:srgbClr val="009900"/>
                </a:solidFill>
              </a:rPr>
              <a:t>с крокодилом Геной и Чебурашкой </a:t>
            </a:r>
            <a:endParaRPr lang="ru-RU" sz="3200" b="1" dirty="0">
              <a:solidFill>
                <a:srgbClr val="009900"/>
              </a:solidFill>
            </a:endParaRPr>
          </a:p>
        </p:txBody>
      </p:sp>
      <p:pic>
        <p:nvPicPr>
          <p:cNvPr id="4" name="Detskie pesni(MINUS) - Pust' begut neuklyuzhe 3 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2051720" y="1988840"/>
            <a:ext cx="487363" cy="48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706"/>
          <a:stretch/>
        </p:blipFill>
        <p:spPr>
          <a:xfrm>
            <a:off x="184101" y="2996952"/>
            <a:ext cx="2959149" cy="3728889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221088"/>
            <a:ext cx="1959314" cy="1809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92080" y="2006377"/>
            <a:ext cx="2607637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Песенку пой со слогами:</a:t>
            </a:r>
          </a:p>
          <a:p>
            <a:endParaRPr lang="ru-RU" u="sng" dirty="0" smtClean="0"/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РА-РА-РА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РЭ-РЭ-РЭ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РЫ-РЫ-РЫ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РО-РО-РО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РУ-РУ-РУ</a:t>
            </a:r>
          </a:p>
        </p:txBody>
      </p:sp>
    </p:spTree>
    <p:extLst>
      <p:ext uri="{BB962C8B-B14F-4D97-AF65-F5344CB8AC3E}">
        <p14:creationId xmlns:p14="http://schemas.microsoft.com/office/powerpoint/2010/main" xmlns="" val="402915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33264"/>
            <a:ext cx="86868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Помоги Чебурашке назвать правильно все картинки</a:t>
            </a:r>
            <a:endParaRPr lang="ru-RU" sz="2800" b="1" dirty="0">
              <a:solidFill>
                <a:srgbClr val="0099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556792"/>
            <a:ext cx="3747629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dirty="0" smtClean="0"/>
              <a:t>Чётко проговаривай звук </a:t>
            </a:r>
            <a:r>
              <a:rPr lang="ru-RU" b="1" dirty="0" smtClean="0">
                <a:solidFill>
                  <a:srgbClr val="FF0000"/>
                </a:solidFill>
              </a:rPr>
              <a:t>Р</a:t>
            </a:r>
            <a:r>
              <a:rPr lang="ru-RU" dirty="0" smtClean="0"/>
              <a:t> в словах.</a:t>
            </a:r>
          </a:p>
          <a:p>
            <a:r>
              <a:rPr lang="ru-RU" dirty="0" smtClean="0"/>
              <a:t> Следи, чтобы губы улыбались,</a:t>
            </a:r>
          </a:p>
          <a:p>
            <a:r>
              <a:rPr lang="ru-RU" dirty="0" smtClean="0"/>
              <a:t> а зубы были приоткрыты.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4924" y="2201924"/>
            <a:ext cx="3954152" cy="3954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0205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739011"/>
            <a:ext cx="5072459" cy="337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039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52155" y="1772816"/>
            <a:ext cx="5531494" cy="355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8607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6792"/>
            <a:ext cx="5631156" cy="409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51527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19425" y="1509238"/>
            <a:ext cx="5585023" cy="3839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1747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2706687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8275" y="1844824"/>
            <a:ext cx="5112568" cy="3606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6112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81</Words>
  <Application>Microsoft Office PowerPoint</Application>
  <PresentationFormat>Экран (4:3)</PresentationFormat>
  <Paragraphs>27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Муниципальное автономное дошкольное образовательное  учреждение   детский  сад №3  «Светлячок»   Игра- тренажёр для детей старшего дошкольного возраста Учим звук [Р] В НАЧАЛЕ СЛОВА</vt:lpstr>
      <vt:lpstr>Послушай, повтори</vt:lpstr>
      <vt:lpstr>Спой песенку вместе  с крокодилом Геной и Чебурашкой </vt:lpstr>
      <vt:lpstr>Помоги Чебурашке назвать правильно все картинки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Молодец!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УЧим звук Р</dc:title>
  <dc:creator>Пользователь Windows</dc:creator>
  <cp:lastModifiedBy>RePack by SPecialiST</cp:lastModifiedBy>
  <cp:revision>9</cp:revision>
  <dcterms:created xsi:type="dcterms:W3CDTF">2013-01-18T21:28:48Z</dcterms:created>
  <dcterms:modified xsi:type="dcterms:W3CDTF">2020-11-17T04:35:15Z</dcterms:modified>
</cp:coreProperties>
</file>