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59" r:id="rId6"/>
    <p:sldId id="257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1626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938F5-3B48-4AD7-AE0F-29FCA9AD1D8F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2A352-C154-4009-A06E-E2965A674F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938F5-3B48-4AD7-AE0F-29FCA9AD1D8F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2A352-C154-4009-A06E-E2965A674F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938F5-3B48-4AD7-AE0F-29FCA9AD1D8F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2A352-C154-4009-A06E-E2965A674F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938F5-3B48-4AD7-AE0F-29FCA9AD1D8F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2A352-C154-4009-A06E-E2965A674F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938F5-3B48-4AD7-AE0F-29FCA9AD1D8F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2A352-C154-4009-A06E-E2965A674F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938F5-3B48-4AD7-AE0F-29FCA9AD1D8F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2A352-C154-4009-A06E-E2965A674F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938F5-3B48-4AD7-AE0F-29FCA9AD1D8F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2A352-C154-4009-A06E-E2965A674F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938F5-3B48-4AD7-AE0F-29FCA9AD1D8F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2A352-C154-4009-A06E-E2965A674F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938F5-3B48-4AD7-AE0F-29FCA9AD1D8F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2A352-C154-4009-A06E-E2965A674F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938F5-3B48-4AD7-AE0F-29FCA9AD1D8F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2A352-C154-4009-A06E-E2965A674F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938F5-3B48-4AD7-AE0F-29FCA9AD1D8F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2A352-C154-4009-A06E-E2965A674F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938F5-3B48-4AD7-AE0F-29FCA9AD1D8F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2A352-C154-4009-A06E-E2965A674F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44459b5262d3784692d669aa88c53e30_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052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27584" y="1988840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25760" y="1117418"/>
            <a:ext cx="88924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«</a:t>
            </a:r>
            <a:r>
              <a:rPr kumimoji="0" lang="ru-RU" sz="3600" b="1" i="1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Роль игры в адаптационный период»</a:t>
            </a:r>
            <a:endParaRPr kumimoji="0" lang="ru-RU" sz="3600" b="1" i="1" u="none" strike="noStrike" cap="none" normalizeH="0" baseline="0" dirty="0">
              <a:ln>
                <a:noFill/>
              </a:ln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Консультация 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родителей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80528" y="188641"/>
            <a:ext cx="9793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 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Сетлячок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»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76056" y="4221088"/>
            <a:ext cx="3816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Афонина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Ольга Дмитриевна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кв. категория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20892" y="6227493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Кировград 2020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B04F89D-EA4F-437E-8460-B32E82B1E40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988840"/>
            <a:ext cx="3888432" cy="4804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44459b5262d3784692d669aa88c53e30_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23"/>
            <a:ext cx="9144000" cy="6860523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79512" y="151180"/>
            <a:ext cx="8784976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kumimoji="0" lang="ru-RU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Адаптацией принято называть процесс вхождения ребенка в новую среду и привыкание к её условиям.</a:t>
            </a:r>
            <a:endParaRPr kumimoji="0" lang="ru-RU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kumimoji="0" lang="ru-RU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детей в период адаптации могут нарушаться аппетит, сон, эмоциональное состояние. У некоторых детей наблюдается потеря уже сложившихся положительных привычек и навыков. Например, дома просился на горшок – в детском саду этого не делает, дома ел самостоятельно, а в детском саду отказывается. Понижение аппетита, сна, эмоционального состояния приводит к снижению иммунитета, к ухудшению физического  развития, потере веса, иногда к заболеванию.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kumimoji="0" lang="ru-RU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Выделяют три степени адаптации: лёгкую, средней тяжести и тяжёлую.</a:t>
            </a:r>
            <a:endParaRPr kumimoji="0" lang="ru-RU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kumimoji="0" lang="ru-RU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легкой адаптации отрицательное эмоциональное состояние длится недолго. В это время малыш плохо спит, теряет аппетит, неохотно играет с детьми. Но в течение первого месяца после поступления в детский сад по мере привыкания к новым условиям все нормализуется. Ребенок, как правило не заболевает в период адаптации.</a:t>
            </a:r>
            <a:endParaRPr kumimoji="0" lang="ru-RU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kumimoji="0" lang="ru-RU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адаптации средней тяжести эмоциональное состояние ребенка нормализуется более медленно и на протяжении первого месяца после поступления он болеет, как правило, острыми респираторными инфекциями. Заболевание длится 7-10 дней и завершается без каких-либо осложнений.</a:t>
            </a:r>
            <a:endParaRPr kumimoji="0" lang="ru-RU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kumimoji="0" lang="ru-RU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Самой нежелательной является тяжелая адаптация, когда эмоциональное состояние ребенка нормализуется очень медленно (иногда этот процесс длится несколько месяцев). В этот период ребенок либо переносит повторные заболевания, часто протекающие с осложнениями, либо проявляет стойкие нарушения поведения. Тяжелая адаптация отрицательно влияет как на состояние здоровья, так и на развитие детей.</a:t>
            </a:r>
            <a:endParaRPr kumimoji="0" lang="ru-RU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kumimoji="0" lang="ru-RU" sz="15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Объективными показателями окончания периода адаптации у детей являются:</a:t>
            </a:r>
            <a:endParaRPr kumimoji="0" lang="ru-RU" sz="15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2900" algn="l"/>
              </a:tabLst>
            </a:pPr>
            <a:r>
              <a:rPr kumimoji="0" lang="ru-RU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глубокий сон;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2900" algn="l"/>
              </a:tabLst>
            </a:pPr>
            <a:r>
              <a:rPr kumimoji="0" lang="ru-RU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хороший аппетит;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2900" algn="l"/>
              </a:tabLst>
            </a:pPr>
            <a:r>
              <a:rPr kumimoji="0" lang="ru-RU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бодрое эмоциональное состояние;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2900" algn="l"/>
              </a:tabLst>
            </a:pPr>
            <a:r>
              <a:rPr kumimoji="0" lang="ru-RU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полное восстановление имеющихся привычек и навыков, активное поведение;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2900" algn="l"/>
              </a:tabLst>
            </a:pPr>
            <a:r>
              <a:rPr kumimoji="0" lang="ru-RU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соответствующая возрасту прибавка в весе.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2900" algn="l"/>
              </a:tabLst>
            </a:pPr>
            <a:r>
              <a:rPr kumimoji="0" lang="ru-RU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снизить напряжение необходимо переключить внимание малыша на деятельность, которая приносит ему удовольствие. Это, в первую очередь, игра.</a:t>
            </a:r>
            <a:endParaRPr kumimoji="0" lang="ru-RU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44459b5262d3784692d669aa88c53e30_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23"/>
            <a:ext cx="9144000" cy="686052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188640"/>
            <a:ext cx="8712968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Игры в период адаптации ребенка к детскому </a:t>
            </a: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саду:</a:t>
            </a:r>
            <a:endParaRPr lang="ru-RU" sz="2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 «Разговор с игрушкой»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Наденьте на руку перчаточную игрушку. На руке ребенка тоже перчаточная игрушка. Вы прикасаетесь к ней, можете погладить и пощекотать, при этом спрашиваете: «Почему мой … грустный, у него мокрые глазки; с кем он подружился в детском саду, как зовут его друзей, в какие игры они играли» и т.д. Побеседуйте друг с другом, поздоровайтесь пальчиками. Используя образ игрушки, перенося на него свои переживания и настроения, ребенок скажет вам, что же его тревожит, поделится тем, что трудно высказать.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 «Как летит листочек?»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Дайте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малышу листок газетной бумаги, помогите  ему выполнить действия, о которых говориться в рифмовке: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Листочек взлетел,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Листочек кружится, кружится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Под  ноги ложится.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Листочек рвётся, рвётся, рвётся.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Листочек мнётся, мнётся, мнётся.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(Под последние две строчки надо разорвать листочек на клочки, собрать их в кучку и, сминая, превратить в подобие бумажного шарика).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 descr="bumag0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149080"/>
            <a:ext cx="1853852" cy="1741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44459b5262d3784692d669aa88c53e30_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23"/>
            <a:ext cx="9144000" cy="686052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9512" y="188640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79512" y="665443"/>
            <a:ext cx="8640960" cy="552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 </a:t>
            </a:r>
            <a:r>
              <a:rPr kumimoji="0" lang="ru-RU" sz="2600" b="1" i="1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«Доброе утро»</a:t>
            </a:r>
            <a:r>
              <a:rPr lang="ru-RU" sz="2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26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    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Взрослый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вместе с ребёнком напевно произносит текст: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-Доброе утро, глазки! (касаемся глаз кончиками пальцев)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 проснулись? (хлопки в ладоши)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Доброе утро, носик! (дотрагиваемся до кончика носа)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Ты проснулся? (хлопки в ладоши)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Доброе утро, ушки! (касаемся кончиками пальцев обоих ушек)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 проснулись? (хлопки в ладоши)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Доброе утро, ротик! (касаемся указательным пальцем губ)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Ты проснулся? (хлопки в ладоши)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-Доброе утро, ручки! (кистями обеих рук делаем «фонарики»)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 проснулись? (хлопки в ладоши)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Доброе утро, животик! (круговое поглаживание ладонью по животику) 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Ты проснулся? (хлопки в ладоши)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Доброе утро, мой малыш! Ты проснулся?!  К солнышку потянулся! (ласково обнимаем малыша, потягиваемся).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Рисунок 4" descr="fe52610d259e9dde2d545d5203d717a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548680"/>
            <a:ext cx="1944216" cy="2879058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2269209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44459b5262d3784692d669aa88c53e30_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23"/>
            <a:ext cx="9144000" cy="686052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9512" y="260648"/>
            <a:ext cx="8712968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r>
              <a:rPr lang="ru-RU" sz="2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 «Попрыгунчик»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Расскажите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малышу этот стишок, сопровождая слова действиями, а потом предложите малышу присоединиться к вам: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Стоит в поле теремок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(сядьте на корточки и накройте голову руками)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-Кто, кто в теремке живёт? Кто, кто  в невысоком живёт?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Дверка открывается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(медленно приподнимаете руки над головой)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Кто там появляется?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Ш-ш-ш-ш, ба-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ба-бам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(подпрыгиваете, вытягивая руки вверх)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Попрыгунчик там!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                               </a:t>
            </a:r>
            <a:endParaRPr lang="ru-RU" sz="26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 «Топ, топ, стоп»</a:t>
            </a:r>
            <a:endParaRPr lang="ru-RU" sz="26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Возьмите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ребёнка за руку и идите, приговаривая: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Топ, топ, топ, топ, топ стоп.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 слово «стоп» останавливаетесь.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Дальше идёте в припрыжку.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Гоп, гоп, гоп, гоп, гоп  стоп.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Опять останавливаетесь на слове «стоп».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23228BF-EDBF-4E74-992C-DBB480F0929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t="6345"/>
          <a:stretch>
            <a:fillRect/>
          </a:stretch>
        </p:blipFill>
        <p:spPr>
          <a:xfrm>
            <a:off x="5508104" y="1844824"/>
            <a:ext cx="3528392" cy="4611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44459b5262d3784692d669aa88c53e30_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23"/>
            <a:ext cx="9144000" cy="686052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188640"/>
            <a:ext cx="8568952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 «Лесные жители»</a:t>
            </a:r>
            <a:endParaRPr lang="ru-RU" sz="26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медведя дом большой ой-ой-ой-ой  (тянуться вверх),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 у зайки маленький ай-ай-ай-ай (приседают).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Мишка сам пошёл домой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ой-ой-ой-ой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(шагают в вразвалочку на месте),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 запрыгал заинька ай-ай-ай-ай (прыгают).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 «Заинька- паинька»</a:t>
            </a:r>
            <a:endParaRPr lang="ru-RU" sz="26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Взрослый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встаёт напротив ребёнка и просит его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повторить движения зайки: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Будем заинькой?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Ну-ка, зайка, поклонись, серенький поклонись.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Вот так, вот так поклонись (кланяются в разные стороны).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Заинька повернись, серенький повернись.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Вот так, вот так, повернись (поворачиваются руки на поясе).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Заинька, топни ножкой, серенький топни ножкой.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Вот так, вот так топни ножкой, серенький, топни ножкой.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Вот так, вот так топни ножкой (топают по очереди каждой ножкой).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конце игры взрослый хвалит «зайку», поглаживает по голове, ручки, ножки.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 желанию ребёнка игра повторяется.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6B4707B-C351-46B6-B0AB-FCBE78ECE9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31055" y="332656"/>
            <a:ext cx="3005441" cy="3959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44459b5262d3784692d669aa88c53e30_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23"/>
            <a:ext cx="9144000" cy="686052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188640"/>
            <a:ext cx="856895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6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 «Зайчик»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игры подойдёт любая мягкая игрушка.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Прочтите стишок, сопровождая его действиями: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Раз, два, три, четыре, пять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Вышел зайчик поскакать (потрясите игрушку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вверх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вниз)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Огляделся (поверните игрушку влево - вправо),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Повертелся  (вращайте игрушку),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Посмотрел наверх и вниз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(наклоните игрушку назад и вперёд)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Пробежался  (бегите с игрушкой),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Забоялся…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Где ты, зайчик, отзовись?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(спрячьте игрушку за спину).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0968F01-C6CC-4721-902B-F8BC725EFF2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1556792"/>
            <a:ext cx="3396220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44459b5262d3784692d669aa88c53e30_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23"/>
            <a:ext cx="9144000" cy="686052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188640"/>
            <a:ext cx="856895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 «Ладушки- хлопушки»</a:t>
            </a:r>
            <a:endParaRPr lang="ru-RU" sz="26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Взрослый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рассказывает стишок, выполняя действия: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Ладушки-ладушки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звонкие хлопушки.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Хлопали в ладошки, хлопали немножко. Да!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(громко хлопаем в ладоши)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Кашу варили, ложечкой  мешали.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(взрослый помогает ребёнку водить пальчиком правой руки  по ладошки левой)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Куколку кормили. Да!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Кошечке давали. Да! (протягиваем  левую ладонь вперёд)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Кулачки сложили, кулачками били.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Туки - тук. Туки - тук. Туки - тук. Да!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(сжимаем пальцы в кулаки и решительно постукиваете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ими друг о друга).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Ладушки плясали деток забавляли 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Ля-ля-ля-ля-ля-ля-ля-ля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Да! (делаем фонарики)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Ладушки устали, ладушки поспали.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Баю-бай, баю-бай,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баюшки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Баю-бай, ладушки. Да!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(складываем ладони рук и подкладываем их под щёку).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45F51AC-9510-4E77-8006-5E056138D05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78254" y="2132856"/>
            <a:ext cx="3023354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юша\Desktop\44459b5262d3784692d669aa88c53e30_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23"/>
            <a:ext cx="9144000" cy="686052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188640"/>
            <a:ext cx="864096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Уважаемые родители! </a:t>
            </a:r>
          </a:p>
          <a:p>
            <a:pPr algn="ctr"/>
            <a:r>
              <a:rPr lang="ru-RU" sz="4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Чаще играйте со своими детьми! Они будут окружены любовью, заботой и легче перенесут адаптацию к детскому саду.</a:t>
            </a:r>
            <a:endParaRPr lang="ru-RU" sz="44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335</Words>
  <Application>Microsoft Office PowerPoint</Application>
  <PresentationFormat>Экран (4:3)</PresentationFormat>
  <Paragraphs>125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Катюша</dc:creator>
  <cp:lastModifiedBy>Садик</cp:lastModifiedBy>
  <cp:revision>8</cp:revision>
  <dcterms:created xsi:type="dcterms:W3CDTF">2020-10-27T16:34:22Z</dcterms:created>
  <dcterms:modified xsi:type="dcterms:W3CDTF">2020-11-18T04:47:38Z</dcterms:modified>
</cp:coreProperties>
</file>