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38F5-3B48-4AD7-AE0F-29FCA9AD1D8F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A352-C154-4009-A06E-E2965A674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9888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760" y="1117418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«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игры в адаптационный период»</a:t>
            </a:r>
            <a:endParaRPr kumimoji="0" lang="ru-RU" sz="36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Консультация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188641"/>
            <a:ext cx="979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Сетлячок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422108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Ольга Дмитриевна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кв. категория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0892" y="622749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Кировград 2020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B04F89D-EA4F-437E-8460-B32E82B1E4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3888432" cy="480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51180"/>
            <a:ext cx="87849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Адаптацией принято называть процесс вхождения ребенка в новую среду и привыкание к её условиям.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в период адаптации могут нарушаться аппетит, сон, эмоциональное состояние. У некоторых детей наблюдается потеря уже сложившихся положительных привычек и навыков. Например, дома просился на горшок – в детском саду этого не делает, дома ел самостоятельно, а в детском саду отказывается. Понижение аппетита, сна, эмоционального состояния приводит к снижению иммунитета, к ухудшению физического  развития, потере веса, иногда к заболеванию.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три степени адаптации: лёгкую, средней тяжести и тяжёлую.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легкой адаптации отрицательное эмоциональное состояние длится недолго. В это время малыш плохо спит, теряет аппетит, неохотно играет с детьми. Но в течение первого месяца после поступления в детский сад по мере привыкания к новым условиям все нормализуется. Ребенок, как правило не заболевает в период адаптации.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адаптации средней тяжести эмоциональное состояние ребенка нормализуется более медленно и на протяжении первого месяца после поступления он болеет, как правило, острыми респираторными инфекциями. Заболевание длится 7-10 дней и завершается без каких-либо осложнений.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Самой нежелательной является тяжелая адаптация, когда эмоциональное состояние ребенка нормализуется очень медленно (иногда этот процесс длится несколько месяцев). В этот период ребенок либо переносит повторные заболевания, часто протекающие с осложнениями, либо проявляет стойкие нарушения поведения. Тяжелая адаптация отрицательно влияет как на состояние здоровья, так и на развитие детей.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5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Объективными показателями окончания периода адаптации у детей являются:</a:t>
            </a:r>
            <a:endParaRPr kumimoji="0" lang="ru-RU" sz="15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глубокий сон;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хороший аппетит;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бодрое эмоциональное состояние;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 восстановление имеющихся привычек и навыков, активное поведение;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соответствующая возрасту прибавка в весе.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снизить напряжение необходимо переключить внимание малыша на деятельность, которая приносит ему удовольствие. Это, в первую очередь, игра.</a:t>
            </a: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в период адаптации ребенка к детскому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саду: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«Разговор с игрушкой»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Наденьте на руку перчаточную игрушку. На руке ребенка тоже перчаточная игрушка. Вы прикасаетесь к ней, можете погладить и пощекотать, при этом спрашиваете: «Почему мой … грустный, у него мокрые глазки; с кем он подружился в детском саду, как зовут его друзей, в какие игры они играли» и т.д. Побеседуйте друг с другом, поздоровайтесь пальчиками. Используя образ игрушки, перенося на него свои переживания и настроения, ребенок скажет вам, что же его тревожит, поделится тем, что трудно высказать.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«Как летит листочек?»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малышу листок газетной бумаги, помогите  ему выполнить действия, о которых говориться в рифмовке: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Листочек взлетел,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Листочек кружится, кружится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 ноги ложится.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Листочек рвётся, рвётся, рвётся.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Листочек мнётся, мнётся, мнётся.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(Под последние две строчки надо разорвать листочек на клочки, собрать их в кучку и, сминая, превратить в подобие бумажного шарика).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bumag0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1853852" cy="174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512" y="665443"/>
            <a:ext cx="864096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26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«Доброе утро»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    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Взрослый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вместе с ребёнком напевно произносит текст: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-Доброе утро, глазки! (касаемся глаз кончиками пальцев)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проснулись?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утро, носик! (дотрагиваемся до кончика носа)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проснулся?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утро, ушки! (касаемся кончиками пальцев обоих ушек)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проснулись?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утро, ротик! (касаемся указательным пальцем губ)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проснулся?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-Доброе утро, ручки! (кистями обеих рук делаем «фонарики»)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проснулись?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утро, животик! (круговое поглаживание ладонью по животику)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 проснулся? (хлопки в ладоши)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Доброе утро, мой малыш! Ты проснулся?!  К солнышку потянулся! (ласково обнимаем малыша, потягиваемся).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4" descr="fe52610d259e9dde2d545d5203d717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944216" cy="287905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269209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1296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«Попрыгунчик»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Расскажите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малышу этот стишок, сопровождая слова действиями, а потом предложите малышу присоединиться к вам: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Стоит в поле теремок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(сядьте на корточки и накройте голову руками)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-Кто, кто в теремке живёт? Кто, кто  в невысоком живёт?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Дверка открывается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(медленно приподнимаете руки над головой)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Кто там появляется?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Ш-ш-ш-ш, ба-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ба-бам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(подпрыгиваете, вытягивая руки вверх)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Попрыгунчик там!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                               </a:t>
            </a:r>
            <a:endParaRPr lang="ru-RU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«Топ, топ, стоп»</a:t>
            </a:r>
            <a:endParaRPr lang="ru-RU" sz="2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Возьмите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ребёнка за руку и идите, приговаривая: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Топ, топ, топ, топ, топ стоп.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слово «стоп» останавливаетесь.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Дальше идёте в припрыжку.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Гоп, гоп, гоп, гоп, гоп  стоп.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Опять останавливаетесь на слове «стоп».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3228BF-EDBF-4E74-992C-DBB480F092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6345"/>
          <a:stretch>
            <a:fillRect/>
          </a:stretch>
        </p:blipFill>
        <p:spPr>
          <a:xfrm>
            <a:off x="5508104" y="1844824"/>
            <a:ext cx="3528392" cy="461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«Лесные жители»</a:t>
            </a:r>
            <a:endParaRPr lang="ru-RU" sz="2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медведя дом большой ой-ой-ой-ой  (тянуться вверх),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у зайки маленький ай-ай-ай-ай (приседают).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Мишка сам пошёл домой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ой-ой-ой-ой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(шагают в вразвалочку на месте),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запрыгал заинька ай-ай-ай-ай (прыгают).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«Заинька- паинька»</a:t>
            </a:r>
            <a:endParaRPr lang="ru-RU" sz="2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Взрослый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встаёт напротив ребёнка и просит его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повторить движения зайки: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Будем заинькой?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Ну-ка, зайка, поклонись, серенький поклонись.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так, вот так поклонись (кланяются в разные стороны).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Заинька повернись, серенький повернись.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так, вот так, повернись (поворачиваются руки на поясе).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Заинька, топни ножкой, серенький топни ножкой.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так, вот так топни ножкой, серенький, топни ножкой.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так, вот так топни ножкой (топают по очереди каждой ножкой).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игры взрослый хвалит «зайку», поглаживает по голове, ручки, ножки.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желанию ребёнка игра повторяется.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B4707B-C351-46B6-B0AB-FCBE78ECE9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1055" y="332656"/>
            <a:ext cx="3005441" cy="395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«Зайчик»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игры подойдёт любая мягкая игрушка.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Прочтите стишок, сопровождая его действиями: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Вышел зайчик поскакать (потрясите игрушку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вниз)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Огляделся (поверните игрушку влево - вправо),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Повертелся  (вращайте игрушку),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Посмотрел наверх и вниз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(наклоните игрушку назад и вперёд)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Пробежался  (бегите с игрушкой),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Забоялся…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ты, зайчик, отзовись?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(спрячьте игрушку за спину).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968F01-C6CC-4721-902B-F8BC725EFF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339622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«Ладушки- хлопушки»</a:t>
            </a:r>
            <a:endParaRPr lang="ru-RU" sz="2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Взрослый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рассказывает стишок, выполняя действия: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Ладушки-ладушки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звонкие хлопушки.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Хлопали в ладошки, хлопали немножко. Да!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(громко хлопаем в ладоши)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Кашу варили, ложечкой  мешали.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(взрослый помогает ребёнку водить пальчиком правой руки  по ладошки левой)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Куколку кормили. Да!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Кошечке давали. Да! (протягиваем  левую ладонь вперёд)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Кулачки сложили, кулачками били.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Туки - тук. Туки - тук. Туки - тук. Да!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(сжимаем пальцы в кулаки и решительно постукиваете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ими друг о друга).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Ладушки плясали деток забавляли 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Ля-ля-ля-ля-ля-ля-ля-ля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Да! (делаем фонарики)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Ладушки устали, ладушки поспали.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Баю-бай, баю-бай,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баюшки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Баю-бай, ладушки. Да!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(складываем ладони рук и подкладываем их под щёку).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45F51AC-9510-4E77-8006-5E056138D0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254" y="2132856"/>
            <a:ext cx="302335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44459b5262d3784692d669aa88c53e30_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23"/>
            <a:ext cx="9144000" cy="6860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40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Чаще играйте со своими детьми! Они будут окружены любовью, заботой и легче перенесут адаптацию к детскому саду.</a:t>
            </a:r>
            <a:endParaRPr lang="ru-RU" sz="4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335</Words>
  <Application>Microsoft Office PowerPoint</Application>
  <PresentationFormat>Экран (4:3)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Садик</cp:lastModifiedBy>
  <cp:revision>8</cp:revision>
  <dcterms:created xsi:type="dcterms:W3CDTF">2020-10-27T16:34:22Z</dcterms:created>
  <dcterms:modified xsi:type="dcterms:W3CDTF">2020-11-18T04:47:38Z</dcterms:modified>
</cp:coreProperties>
</file>