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9" r:id="rId4"/>
    <p:sldId id="290" r:id="rId5"/>
    <p:sldId id="296" r:id="rId6"/>
    <p:sldId id="291" r:id="rId7"/>
    <p:sldId id="292" r:id="rId8"/>
    <p:sldId id="294" r:id="rId9"/>
    <p:sldId id="293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BAE1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39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38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14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04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26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99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1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04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06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51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58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2F99-6770-42AB-AD6A-604BE06D11B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1A34-F3C8-405E-A107-55812C3D5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54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microsoft.com/office/2007/relationships/hdphoto" Target="../media/hdphoto2.wdp"/><Relationship Id="rId10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1.jpe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Игра-тренажёр с предлогом </a:t>
            </a: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«</a:t>
            </a: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ЗА</a:t>
            </a: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».           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Где тигр?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ля детей старшего дошкольного возраста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9" name="Picture 9" descr="C:\Users\GIGABYTE\Documents\_cukanova_albom\cqzuoqhw-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3460907" cy="33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GIGABYTE\Documents\_cukanova_albom\glossy-balls (1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7092280" y="3157819"/>
            <a:ext cx="675248" cy="6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900igr.net/datai/geometrija/Prjamougolnyj-parallelepiped-5-klass/0008-008-Prjamougolnyj-parallelepiped-5-klas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2295751" cy="12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653136"/>
            <a:ext cx="3808512" cy="146456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Подготовила: О.М. Хузина</a:t>
            </a:r>
          </a:p>
          <a:p>
            <a:pPr algn="r"/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учитель-логопед, </a:t>
            </a:r>
            <a:r>
              <a:rPr lang="en-US" sz="2600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кв.кат.</a:t>
            </a:r>
            <a:endParaRPr lang="ru-RU" sz="2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48680"/>
            <a:ext cx="835292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  <a:cs typeface="DilleniaUPC" pitchFamily="18" charset="-34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  <a:cs typeface="DilleniaUPC" pitchFamily="18" charset="-34"/>
              </a:rPr>
              <a:t>детский сад №3 «Светлячок»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-180528" y="4941168"/>
            <a:ext cx="9505056" cy="30243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1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125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005608" y="4895326"/>
            <a:ext cx="4968552" cy="1413994"/>
          </a:xfrm>
          <a:prstGeom prst="ellipse">
            <a:avLst/>
          </a:prstGeom>
          <a:solidFill>
            <a:srgbClr val="B381D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GIGABYTE\Documents\2017_10_29\Clown_2_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2549562" cy="39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Загрузки\d1db880fbf04984da87dcbbb6750e4b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271" y="2780928"/>
            <a:ext cx="2984165" cy="32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GIGABYTE\Documents\2017_10_29\malyshi_krepyshi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32746"/>
            <a:ext cx="1019818" cy="10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67413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8" action="ppaction://hlinksldjump" highlightClick="1"/>
          </p:cNvPr>
          <p:cNvSpPr/>
          <p:nvPr/>
        </p:nvSpPr>
        <p:spPr>
          <a:xfrm>
            <a:off x="8321294" y="6008381"/>
            <a:ext cx="82758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69404" y="116632"/>
            <a:ext cx="8640960" cy="804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МОЛОДЕЦ!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Тигр теперь не гуляет по улицам, а выступает в цирке!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9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7.40741E-7 L 0.28699 0.00371 L 0.00277 -0.01111 L 0.28056 0.00371 L 0.00556 0.00741 L 0.28247 -0.00856 L 0.00556 -0.01967 L 0.28247 0.00996 L -0.44635 -0.19004 L -0.43975 -0.19004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1059984"/>
            <a:ext cx="6840760" cy="5305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70C0"/>
                </a:solidFill>
              </a:rPr>
              <a:t>Вернуться к выбору игры.</a:t>
            </a:r>
          </a:p>
          <a:p>
            <a:pPr algn="l"/>
            <a:endParaRPr lang="ru-RU" sz="3000" dirty="0" smtClean="0">
              <a:solidFill>
                <a:srgbClr val="0070C0"/>
              </a:solidFill>
            </a:endParaRPr>
          </a:p>
          <a:p>
            <a:pPr algn="l"/>
            <a:r>
              <a:rPr lang="ru-RU" sz="4000" dirty="0" smtClean="0">
                <a:solidFill>
                  <a:srgbClr val="0070C0"/>
                </a:solidFill>
              </a:rPr>
              <a:t>Вспомнить задание.</a:t>
            </a:r>
          </a:p>
          <a:p>
            <a:pPr algn="l"/>
            <a:endParaRPr lang="ru-RU" sz="3000" dirty="0" smtClean="0">
              <a:solidFill>
                <a:srgbClr val="0070C0"/>
              </a:solidFill>
            </a:endParaRPr>
          </a:p>
          <a:p>
            <a:pPr algn="l"/>
            <a:r>
              <a:rPr lang="ru-RU" sz="4000" dirty="0" smtClean="0">
                <a:solidFill>
                  <a:srgbClr val="0070C0"/>
                </a:solidFill>
              </a:rPr>
              <a:t>Следующий слайд.</a:t>
            </a:r>
          </a:p>
          <a:p>
            <a:pPr algn="l"/>
            <a:endParaRPr lang="ru-RU" sz="3000" dirty="0" smtClean="0">
              <a:solidFill>
                <a:srgbClr val="0070C0"/>
              </a:solidFill>
            </a:endParaRPr>
          </a:p>
          <a:p>
            <a:pPr algn="l"/>
            <a:r>
              <a:rPr lang="ru-RU" sz="4000" dirty="0" smtClean="0">
                <a:solidFill>
                  <a:srgbClr val="0070C0"/>
                </a:solidFill>
              </a:rPr>
              <a:t>Предыдущий слайд.</a:t>
            </a:r>
          </a:p>
          <a:p>
            <a:pPr algn="l"/>
            <a:endParaRPr lang="ru-RU" sz="3000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1483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Управление презентацией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20" y="1052736"/>
            <a:ext cx="679896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951483" y="1628800"/>
            <a:ext cx="679896" cy="5370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984400" y="2649882"/>
            <a:ext cx="679896" cy="51702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976883" y="3712524"/>
            <a:ext cx="679896" cy="5848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noaction" highlightClick="1"/>
          </p:cNvPr>
          <p:cNvSpPr/>
          <p:nvPr/>
        </p:nvSpPr>
        <p:spPr>
          <a:xfrm>
            <a:off x="957701" y="4725144"/>
            <a:ext cx="6798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414061"/>
            <a:ext cx="755576" cy="4439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535029" y="260648"/>
            <a:ext cx="7632848" cy="12020553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51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H:\Загрузки\8058454fd2d2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GABYTE\Documents\2017_10_15\anim (2829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133568" y="4865486"/>
            <a:ext cx="1780264" cy="9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7877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solidFill>
                  <a:srgbClr val="FF0000"/>
                </a:solidFill>
              </a:rPr>
              <a:t>Где тигр?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93357" y="574615"/>
            <a:ext cx="8640960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Из городского зоопарка сбежал тигр. Помоги найти его. Щёлкай мышкой туда, где видишь тигра и правильно составляй предложения с предлогом «за», когда говоришь, где прятался тигр и «из-за», когда говоришь, откуда тигр вышел.</a:t>
            </a:r>
            <a:endParaRPr lang="ru-RU" sz="2000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0" y="116632"/>
            <a:ext cx="9133568" cy="67413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237312"/>
            <a:ext cx="899592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7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GABYTE\Documents\2017_10_15\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ABYTE\Documents\2017_10_15\43366384.7ljarebdla.W33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107536" y="4430306"/>
            <a:ext cx="1036464" cy="2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GABYTE\Documents\2017_10_15\pine-tree-clipart-768x90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68560" y="4115430"/>
            <a:ext cx="2339752" cy="2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IGABYTE\Documents\2017_10_15\tiger-48301__480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4833"/>
          <a:stretch/>
        </p:blipFill>
        <p:spPr bwMode="auto">
          <a:xfrm>
            <a:off x="2699791" y="4232559"/>
            <a:ext cx="357725" cy="12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GABYTE\Documents\2017_10_15\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4209398"/>
            <a:ext cx="2032621" cy="1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IGABYTE\Documents\2017_10_15\tiger-48301__480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815548" y="5004717"/>
            <a:ext cx="2483937" cy="13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9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681495" y="4256676"/>
            <a:ext cx="576064" cy="4981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0" y="6165304"/>
            <a:ext cx="701316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GIGABYTE\Documents\2017_10_29\umbrella_PNG49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87"/>
          <a:stretch/>
        </p:blipFill>
        <p:spPr bwMode="auto">
          <a:xfrm>
            <a:off x="6204405" y="2780927"/>
            <a:ext cx="2489799" cy="1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7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5886 -0.010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GABYTE\Documents\2017_10_15\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ABYTE\Documents\2017_10_15\43366384.7ljarebdla.W33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107536" y="4430306"/>
            <a:ext cx="1036464" cy="2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GABYTE\Documents\2017_10_15\pine-tree-clipart-768x90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68560" y="4115430"/>
            <a:ext cx="2339752" cy="2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IGABYTE\Documents\2017_10_15\tiger-48301__48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894509" y="4610853"/>
            <a:ext cx="2185721" cy="117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7" action="ppaction://hlinksldjump"/>
          </p:cNvPr>
          <p:cNvSpPr/>
          <p:nvPr/>
        </p:nvSpPr>
        <p:spPr>
          <a:xfrm>
            <a:off x="251520" y="6165304"/>
            <a:ext cx="9144000" cy="10973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C:\Users\GIGABYTE\Documents\2017_10_15\tiger-48301__480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917"/>
          <a:stretch/>
        </p:blipFill>
        <p:spPr bwMode="auto">
          <a:xfrm rot="16797178" flipH="1">
            <a:off x="6963416" y="3674761"/>
            <a:ext cx="1318610" cy="6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GIGABYTE\Documents\2017_10_15\1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5" y="4221088"/>
            <a:ext cx="2032621" cy="1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GIGABYTE\Documents\2017_10_29\umbrella_PNG49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87"/>
          <a:stretch/>
        </p:blipFill>
        <p:spPr bwMode="auto">
          <a:xfrm>
            <a:off x="6204405" y="2768269"/>
            <a:ext cx="2489799" cy="1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10" action="ppaction://hlinksldjump"/>
          </p:cNvPr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11" action="ppaction://hlinksldjump" highlightClick="1"/>
          </p:cNvPr>
          <p:cNvSpPr/>
          <p:nvPr/>
        </p:nvSpPr>
        <p:spPr>
          <a:xfrm>
            <a:off x="0" y="6165304"/>
            <a:ext cx="701316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87368" y="3212976"/>
            <a:ext cx="896999" cy="145079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6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GABYTE\Documents\2017_10_15\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GABYTE\Documents\2017_10_15\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5" y="4221088"/>
            <a:ext cx="2032621" cy="1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GABYTE\Documents\2017_10_15\pine-tree-clipart-768x90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68560" y="4115430"/>
            <a:ext cx="2339752" cy="2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IGABYTE\Documents\2017_10_15\tiger-48301__480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1166" t="50000" r="23695" b="19016"/>
          <a:stretch/>
        </p:blipFill>
        <p:spPr bwMode="auto">
          <a:xfrm rot="961689">
            <a:off x="7869575" y="6110566"/>
            <a:ext cx="376064" cy="4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IGABYTE\Documents\2017_10_15\tiger-48301__48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4478" y="5229200"/>
            <a:ext cx="2617602" cy="14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ABYTE\Documents\2017_10_15\43366384.7ljarebdla.W330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172400" y="4430306"/>
            <a:ext cx="1036464" cy="2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9" action="ppaction://hlinksldjump"/>
          </p:cNvPr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804118" y="5961001"/>
            <a:ext cx="475924" cy="591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317872"/>
            <a:ext cx="683568" cy="540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0" y="6317872"/>
            <a:ext cx="611560" cy="5401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GIGABYTE\Documents\2017_10_29\umbrella_PNG49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87"/>
          <a:stretch/>
        </p:blipFill>
        <p:spPr bwMode="auto">
          <a:xfrm>
            <a:off x="6204405" y="2780927"/>
            <a:ext cx="2489799" cy="1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60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GABYTE\Documents\2017_10_15\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GABYTE\Documents\2017_10_15\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5" y="4221088"/>
            <a:ext cx="2032621" cy="1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ABYTE\Documents\2017_10_15\43366384.7ljarebdla.W33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107536" y="4430306"/>
            <a:ext cx="1036464" cy="2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IGABYTE\Documents\2017_10_15\tiger-48301__48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1224305" y="5409375"/>
            <a:ext cx="2483937" cy="13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GABYTE\Documents\2017_10_15\pine-tree-clipart-768x90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06648" y="3717032"/>
            <a:ext cx="2677840" cy="31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8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83568" y="5409376"/>
            <a:ext cx="792088" cy="6690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9" action="ppaction://hlinksldjump" highlightClick="1"/>
          </p:cNvPr>
          <p:cNvSpPr/>
          <p:nvPr/>
        </p:nvSpPr>
        <p:spPr>
          <a:xfrm>
            <a:off x="17663" y="6237312"/>
            <a:ext cx="665905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GIGABYTE\Documents\2017_10_29\umbrella_PNG49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87"/>
          <a:stretch/>
        </p:blipFill>
        <p:spPr bwMode="auto">
          <a:xfrm>
            <a:off x="6204405" y="2780927"/>
            <a:ext cx="2489799" cy="1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5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6579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IGABYTE\Documents\2017_10_15\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8796" r="-1"/>
          <a:stretch/>
        </p:blipFill>
        <p:spPr bwMode="auto">
          <a:xfrm>
            <a:off x="4461933" y="0"/>
            <a:ext cx="4682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GIGABYTE\Documents\2017_10_15\tiger-48301__48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877589" y="2587041"/>
            <a:ext cx="1562886" cy="8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IGABYTE\Documents\2017_10_15\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" r="51203"/>
          <a:stretch/>
        </p:blipFill>
        <p:spPr bwMode="auto">
          <a:xfrm>
            <a:off x="-1" y="0"/>
            <a:ext cx="4461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GABYTE\Documents\2017_10_15\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5" y="4221088"/>
            <a:ext cx="2032621" cy="1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GABYTE\Documents\2017_10_15\pine-tree-clipart-768x90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68560" y="4115430"/>
            <a:ext cx="2339752" cy="2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IGABYTE\Documents\2017_10_15\tiger-48301__480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6885" r="33061" b="84771"/>
          <a:stretch/>
        </p:blipFill>
        <p:spPr bwMode="auto">
          <a:xfrm rot="5400000" flipH="1">
            <a:off x="4353922" y="2960945"/>
            <a:ext cx="430773" cy="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ABYTE\Documents\2017_10_15\43366384.7ljarebdla.W33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172400" y="4430306"/>
            <a:ext cx="1036464" cy="2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04993" y="2780928"/>
            <a:ext cx="543386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5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9" action="ppaction://hlinksldjump" highlightClick="1"/>
          </p:cNvPr>
          <p:cNvSpPr/>
          <p:nvPr/>
        </p:nvSpPr>
        <p:spPr>
          <a:xfrm>
            <a:off x="0" y="6309320"/>
            <a:ext cx="701316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GIGABYTE\Documents\2017_10_29\umbrella_PNG49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87"/>
          <a:stretch/>
        </p:blipFill>
        <p:spPr bwMode="auto">
          <a:xfrm>
            <a:off x="6204405" y="2780927"/>
            <a:ext cx="2489799" cy="1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1789 0.00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IGABYTE\Documents\2017_10_15\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8333"/>
          <a:stretch/>
        </p:blipFill>
        <p:spPr bwMode="auto">
          <a:xfrm>
            <a:off x="5325533" y="0"/>
            <a:ext cx="3827189" cy="68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ABYTE\Documents\2017_10_15\43366384.7ljarebdla.W33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107536" y="4430306"/>
            <a:ext cx="1036464" cy="2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IGABYTE\Documents\2017_10_15\tiger-48301__48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858785" y="4335643"/>
            <a:ext cx="2483937" cy="13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IGABYTE\Documents\2017_10_15\tiger-48301__480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0000"/>
          <a:stretch/>
        </p:blipFill>
        <p:spPr bwMode="auto">
          <a:xfrm flipH="1">
            <a:off x="3195960" y="4319454"/>
            <a:ext cx="2287860" cy="6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IGABYTE\Documents\2017_10_15\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1760"/>
          <a:stretch/>
        </p:blipFill>
        <p:spPr bwMode="auto">
          <a:xfrm>
            <a:off x="0" y="0"/>
            <a:ext cx="5325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GABYTE\Documents\2017_10_15\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5" y="4221088"/>
            <a:ext cx="2032621" cy="1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GABYTE\Documents\2017_10_15\pine-tree-clipart-768x905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68560" y="4115430"/>
            <a:ext cx="2339752" cy="2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9" action="ppaction://hlinksldjump"/>
          </p:cNvPr>
          <p:cNvSpPr/>
          <p:nvPr/>
        </p:nvSpPr>
        <p:spPr>
          <a:xfrm>
            <a:off x="-756592" y="44625"/>
            <a:ext cx="9793088" cy="67964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250325" y="4319454"/>
            <a:ext cx="576064" cy="6401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899592" cy="5793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GIGABYTE\Documents\2017_10_29\umbrella_PNG49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87"/>
          <a:stretch/>
        </p:blipFill>
        <p:spPr bwMode="auto">
          <a:xfrm>
            <a:off x="6204405" y="2780927"/>
            <a:ext cx="2489799" cy="1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5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33507 0.137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104</Words>
  <Application>Microsoft Office PowerPoint</Application>
  <PresentationFormat>Экран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Игра-тренажёр с предлогом «ЗА».               Где тигр?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GIGABYTE</dc:creator>
  <cp:lastModifiedBy>RePack by SPecialiST</cp:lastModifiedBy>
  <cp:revision>61</cp:revision>
  <dcterms:created xsi:type="dcterms:W3CDTF">2018-01-13T06:45:02Z</dcterms:created>
  <dcterms:modified xsi:type="dcterms:W3CDTF">2023-01-18T05:46:57Z</dcterms:modified>
</cp:coreProperties>
</file>