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89" r:id="rId4"/>
    <p:sldId id="290" r:id="rId5"/>
    <p:sldId id="296" r:id="rId6"/>
    <p:sldId id="291" r:id="rId7"/>
    <p:sldId id="292" r:id="rId8"/>
    <p:sldId id="294" r:id="rId9"/>
    <p:sldId id="293" r:id="rId10"/>
    <p:sldId id="29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81D9"/>
    <a:srgbClr val="BAE18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5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2F99-6770-42AB-AD6A-604BE06D11B0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1A34-F3C8-405E-A107-55812C3D5E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4391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2F99-6770-42AB-AD6A-604BE06D11B0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1A34-F3C8-405E-A107-55812C3D5E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6384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2F99-6770-42AB-AD6A-604BE06D11B0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1A34-F3C8-405E-A107-55812C3D5E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3147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2F99-6770-42AB-AD6A-604BE06D11B0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1A34-F3C8-405E-A107-55812C3D5E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9042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2F99-6770-42AB-AD6A-604BE06D11B0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1A34-F3C8-405E-A107-55812C3D5E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1267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2F99-6770-42AB-AD6A-604BE06D11B0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1A34-F3C8-405E-A107-55812C3D5E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3990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2F99-6770-42AB-AD6A-604BE06D11B0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1A34-F3C8-405E-A107-55812C3D5E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8171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2F99-6770-42AB-AD6A-604BE06D11B0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1A34-F3C8-405E-A107-55812C3D5E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1045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2F99-6770-42AB-AD6A-604BE06D11B0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1A34-F3C8-405E-A107-55812C3D5E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4069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2F99-6770-42AB-AD6A-604BE06D11B0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1A34-F3C8-405E-A107-55812C3D5E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7517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2F99-6770-42AB-AD6A-604BE06D11B0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1A34-F3C8-405E-A107-55812C3D5E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3588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22F99-6770-42AB-AD6A-604BE06D11B0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B1A34-F3C8-405E-A107-55812C3D5E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6547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microsoft.com/office/2007/relationships/hdphoto" Target="../media/hdphoto4.wdp"/><Relationship Id="rId9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5" Type="http://schemas.microsoft.com/office/2007/relationships/hdphoto" Target="../media/hdphoto2.wdp"/><Relationship Id="rId10" Type="http://schemas.openxmlformats.org/officeDocument/2006/relationships/slide" Target="slide3.xml"/><Relationship Id="rId4" Type="http://schemas.openxmlformats.org/officeDocument/2006/relationships/image" Target="../media/image9.png"/><Relationship Id="rId9" Type="http://schemas.openxmlformats.org/officeDocument/2006/relationships/slide" Target="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8.png"/><Relationship Id="rId7" Type="http://schemas.openxmlformats.org/officeDocument/2006/relationships/slide" Target="slide4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slide" Target="slide3.xml"/><Relationship Id="rId5" Type="http://schemas.microsoft.com/office/2007/relationships/hdphoto" Target="../media/hdphoto2.wdp"/><Relationship Id="rId10" Type="http://schemas.openxmlformats.org/officeDocument/2006/relationships/slide" Target="slide5.xml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1.jpeg"/><Relationship Id="rId7" Type="http://schemas.openxmlformats.org/officeDocument/2006/relationships/image" Target="../media/image1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13.png"/><Relationship Id="rId5" Type="http://schemas.microsoft.com/office/2007/relationships/hdphoto" Target="../media/hdphoto3.wdp"/><Relationship Id="rId10" Type="http://schemas.openxmlformats.org/officeDocument/2006/relationships/slide" Target="slide3.xml"/><Relationship Id="rId4" Type="http://schemas.openxmlformats.org/officeDocument/2006/relationships/image" Target="../media/image14.png"/><Relationship Id="rId9" Type="http://schemas.openxmlformats.org/officeDocument/2006/relationships/slide" Target="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11.jpeg"/><Relationship Id="rId7" Type="http://schemas.microsoft.com/office/2007/relationships/hdphoto" Target="../media/hdphoto3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16.png"/><Relationship Id="rId7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4.png"/><Relationship Id="rId10" Type="http://schemas.openxmlformats.org/officeDocument/2006/relationships/image" Target="../media/image13.png"/><Relationship Id="rId4" Type="http://schemas.openxmlformats.org/officeDocument/2006/relationships/image" Target="../media/image11.jpeg"/><Relationship Id="rId9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8.png"/><Relationship Id="rId7" Type="http://schemas.openxmlformats.org/officeDocument/2006/relationships/image" Target="../media/image1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7.png"/><Relationship Id="rId10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slide" Target="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916832"/>
            <a:ext cx="7772400" cy="1470025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Comic Sans MS" pitchFamily="66" charset="0"/>
              </a:rPr>
              <a:t>Игра-тренажёр с предлогом </a:t>
            </a:r>
            <a:r>
              <a:rPr lang="ru-RU" sz="3200" b="1" dirty="0" smtClean="0">
                <a:solidFill>
                  <a:srgbClr val="00B050"/>
                </a:solidFill>
                <a:latin typeface="Comic Sans MS" pitchFamily="66" charset="0"/>
              </a:rPr>
              <a:t>«</a:t>
            </a:r>
            <a:r>
              <a:rPr lang="ru-RU" sz="3200" b="1" dirty="0" smtClean="0">
                <a:solidFill>
                  <a:srgbClr val="00B050"/>
                </a:solidFill>
                <a:latin typeface="Comic Sans MS" pitchFamily="66" charset="0"/>
              </a:rPr>
              <a:t>ЗА</a:t>
            </a:r>
            <a:r>
              <a:rPr lang="ru-RU" sz="3200" b="1" dirty="0" smtClean="0">
                <a:solidFill>
                  <a:srgbClr val="00B050"/>
                </a:solidFill>
                <a:latin typeface="Comic Sans MS" pitchFamily="66" charset="0"/>
              </a:rPr>
              <a:t>».              </a:t>
            </a:r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Comic Sans MS" pitchFamily="66" charset="0"/>
              </a:rPr>
              <a:t>Где тигр?</a:t>
            </a:r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Comic Sans MS" pitchFamily="66" charset="0"/>
              </a:rPr>
              <a:t>д</a:t>
            </a:r>
            <a:r>
              <a:rPr lang="ru-RU" sz="2000" b="1" dirty="0" smtClean="0">
                <a:solidFill>
                  <a:srgbClr val="FF0000"/>
                </a:solidFill>
                <a:latin typeface="Comic Sans MS" pitchFamily="66" charset="0"/>
              </a:rPr>
              <a:t>ля детей старшего дошкольного возраста</a:t>
            </a:r>
            <a:endParaRPr lang="ru-RU" sz="2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5129" name="Picture 9" descr="C:\Users\GIGABYTE\Documents\_cukanova_albom\cqzuoqhw-r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115616" y="3068960"/>
            <a:ext cx="3460907" cy="3319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C:\Users\GIGABYTE\Documents\_cukanova_albom\glossy-balls (1).pn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 flipV="1">
            <a:off x="7092280" y="3157819"/>
            <a:ext cx="675248" cy="689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900igr.net/datai/geometrija/Prjamougolnyj-parallelepiped-5-klass/0008-008-Prjamougolnyj-parallelepiped-5-klass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88024" y="3717032"/>
            <a:ext cx="2295751" cy="1207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99992" y="4653136"/>
            <a:ext cx="3808512" cy="1464568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pPr algn="r"/>
            <a:r>
              <a:rPr lang="ru-RU" sz="2600" dirty="0" smtClean="0">
                <a:solidFill>
                  <a:srgbClr val="002060"/>
                </a:solidFill>
                <a:latin typeface="Monotype Corsiva" pitchFamily="66" charset="0"/>
              </a:rPr>
              <a:t>Подготовила: О.М. Хузина</a:t>
            </a:r>
          </a:p>
          <a:p>
            <a:pPr algn="r"/>
            <a:r>
              <a:rPr lang="ru-RU" sz="2600" dirty="0" smtClean="0">
                <a:solidFill>
                  <a:srgbClr val="002060"/>
                </a:solidFill>
                <a:latin typeface="Monotype Corsiva" pitchFamily="66" charset="0"/>
              </a:rPr>
              <a:t>учитель-логопед, </a:t>
            </a:r>
            <a:r>
              <a:rPr lang="en-US" sz="2600" dirty="0" smtClean="0">
                <a:solidFill>
                  <a:srgbClr val="002060"/>
                </a:solidFill>
                <a:latin typeface="Monotype Corsiva" pitchFamily="66" charset="0"/>
              </a:rPr>
              <a:t>I</a:t>
            </a:r>
            <a:r>
              <a:rPr lang="ru-RU" sz="2600" dirty="0" smtClean="0">
                <a:solidFill>
                  <a:srgbClr val="002060"/>
                </a:solidFill>
                <a:latin typeface="Monotype Corsiva" pitchFamily="66" charset="0"/>
              </a:rPr>
              <a:t> кв.кат.</a:t>
            </a:r>
            <a:endParaRPr lang="ru-RU" sz="26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548680"/>
            <a:ext cx="8352928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Comic Sans MS" pitchFamily="66" charset="0"/>
                <a:cs typeface="DilleniaUPC" pitchFamily="18" charset="-34"/>
              </a:rPr>
              <a:t>Муниципальное автономное дошкольное образовательное учреждение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Comic Sans MS" pitchFamily="66" charset="0"/>
                <a:cs typeface="DilleniaUPC" pitchFamily="18" charset="-34"/>
              </a:rPr>
              <a:t>детский сад №3 «Светлячок»</a:t>
            </a:r>
            <a:endParaRPr lang="ru-RU" sz="1400" b="1" dirty="0">
              <a:solidFill>
                <a:schemeClr val="tx1"/>
              </a:solidFill>
              <a:latin typeface="Comic Sans MS" pitchFamily="66" charset="0"/>
              <a:cs typeface="Dillen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924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/>
            </a:gs>
            <a:gs pos="74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-180528" y="4941168"/>
            <a:ext cx="9505056" cy="3024336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11" descr="http://www.arinasorokina.ru/wp-content/uploads/2012/05/oformlenie-21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7125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16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2005608" y="4895326"/>
            <a:ext cx="4968552" cy="1413994"/>
          </a:xfrm>
          <a:prstGeom prst="ellipse">
            <a:avLst/>
          </a:prstGeom>
          <a:solidFill>
            <a:srgbClr val="B381D9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51" name="Picture 7" descr="C:\Users\GIGABYTE\Documents\2017_10_29\Clown_2_00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844824"/>
            <a:ext cx="2549562" cy="3942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:\Загрузки\d1db880fbf04984da87dcbbb6750e4ba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4271" y="2780928"/>
            <a:ext cx="2984165" cy="3297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Users\GIGABYTE\Documents\2017_10_29\malyshi_krepyshi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032746"/>
            <a:ext cx="1019818" cy="1019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1"/>
            <a:ext cx="9144000" cy="674136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омой 6">
            <a:hlinkClick r:id="rId8" action="ppaction://hlinksldjump" highlightClick="1"/>
          </p:cNvPr>
          <p:cNvSpPr/>
          <p:nvPr/>
        </p:nvSpPr>
        <p:spPr>
          <a:xfrm>
            <a:off x="8321294" y="6008381"/>
            <a:ext cx="827584" cy="79208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169404" y="116632"/>
            <a:ext cx="8640960" cy="80486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3600" b="1" dirty="0" smtClean="0">
                <a:solidFill>
                  <a:schemeClr val="bg1"/>
                </a:solidFill>
              </a:rPr>
              <a:t>МОЛОДЕЦ!</a:t>
            </a:r>
          </a:p>
          <a:p>
            <a:pPr marL="0" indent="0" algn="ctr"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Тигр теперь не гуляет по улицам, а выступает в цирке!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13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9" cstate="print"/>
          <a:stretch>
            <a:fillRect/>
          </a:stretch>
        </p:blipFill>
        <p:spPr>
          <a:xfrm>
            <a:off x="8532440" y="26064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82939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77778E-6 -7.40741E-7 L 0.28699 0.00371 L 0.00277 -0.01111 L 0.28056 0.00371 L 0.00556 0.00741 L 0.28247 -0.00856 L 0.00556 -0.01967 L 0.28247 0.00996 L -0.44635 -0.19004 L -0.43975 -0.19004 " pathEditMode="relative" ptsTypes="AAAAAAAAAA">
                                      <p:cBhvr>
                                        <p:cTn id="6" dur="5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74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691680" y="1059984"/>
            <a:ext cx="6840760" cy="53050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dirty="0" smtClean="0">
                <a:solidFill>
                  <a:srgbClr val="0070C0"/>
                </a:solidFill>
              </a:rPr>
              <a:t>Вернуться к выбору игры.</a:t>
            </a:r>
          </a:p>
          <a:p>
            <a:pPr algn="l"/>
            <a:endParaRPr lang="ru-RU" sz="3000" dirty="0" smtClean="0">
              <a:solidFill>
                <a:srgbClr val="0070C0"/>
              </a:solidFill>
            </a:endParaRPr>
          </a:p>
          <a:p>
            <a:pPr algn="l"/>
            <a:r>
              <a:rPr lang="ru-RU" sz="4000" dirty="0" smtClean="0">
                <a:solidFill>
                  <a:srgbClr val="0070C0"/>
                </a:solidFill>
              </a:rPr>
              <a:t>Вспомнить задание.</a:t>
            </a:r>
          </a:p>
          <a:p>
            <a:pPr algn="l"/>
            <a:endParaRPr lang="ru-RU" sz="3000" dirty="0" smtClean="0">
              <a:solidFill>
                <a:srgbClr val="0070C0"/>
              </a:solidFill>
            </a:endParaRPr>
          </a:p>
          <a:p>
            <a:pPr algn="l"/>
            <a:r>
              <a:rPr lang="ru-RU" sz="4000" dirty="0" smtClean="0">
                <a:solidFill>
                  <a:srgbClr val="0070C0"/>
                </a:solidFill>
              </a:rPr>
              <a:t>Следующий слайд.</a:t>
            </a:r>
          </a:p>
          <a:p>
            <a:pPr algn="l"/>
            <a:endParaRPr lang="ru-RU" sz="3000" dirty="0" smtClean="0">
              <a:solidFill>
                <a:srgbClr val="0070C0"/>
              </a:solidFill>
            </a:endParaRPr>
          </a:p>
          <a:p>
            <a:pPr algn="l"/>
            <a:r>
              <a:rPr lang="ru-RU" sz="4000" dirty="0" smtClean="0">
                <a:solidFill>
                  <a:srgbClr val="0070C0"/>
                </a:solidFill>
              </a:rPr>
              <a:t>Предыдущий слайд.</a:t>
            </a:r>
          </a:p>
          <a:p>
            <a:pPr algn="l"/>
            <a:endParaRPr lang="ru-RU" sz="3000" dirty="0" smtClean="0">
              <a:solidFill>
                <a:srgbClr val="0070C0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11560" y="414834"/>
            <a:ext cx="8229600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i="1" dirty="0" smtClean="0">
                <a:solidFill>
                  <a:srgbClr val="FF0000"/>
                </a:solidFill>
              </a:rPr>
              <a:t>Управление презентацией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35720" y="1052736"/>
            <a:ext cx="679896" cy="5400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Управляющая кнопка: домой 1">
            <a:hlinkClick r:id="" action="ppaction://hlinkshowjump?jump=firstslide" highlightClick="1"/>
          </p:cNvPr>
          <p:cNvSpPr/>
          <p:nvPr/>
        </p:nvSpPr>
        <p:spPr>
          <a:xfrm>
            <a:off x="951483" y="1628800"/>
            <a:ext cx="679896" cy="53702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кумент 4">
            <a:hlinkClick r:id="" action="ppaction://noaction" highlightClick="1"/>
          </p:cNvPr>
          <p:cNvSpPr/>
          <p:nvPr/>
        </p:nvSpPr>
        <p:spPr>
          <a:xfrm>
            <a:off x="984400" y="2649882"/>
            <a:ext cx="679896" cy="517026"/>
          </a:xfrm>
          <a:prstGeom prst="actionButton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976883" y="3712524"/>
            <a:ext cx="679896" cy="584861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назад 13">
            <a:hlinkClick r:id="" action="ppaction://noaction" highlightClick="1"/>
          </p:cNvPr>
          <p:cNvSpPr/>
          <p:nvPr/>
        </p:nvSpPr>
        <p:spPr>
          <a:xfrm>
            <a:off x="957701" y="4725144"/>
            <a:ext cx="679896" cy="5760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правляющая кнопка: далее 15">
            <a:hlinkClick r:id="" action="ppaction://hlinkshowjump?jump=nextslide" highlightClick="1"/>
          </p:cNvPr>
          <p:cNvSpPr/>
          <p:nvPr/>
        </p:nvSpPr>
        <p:spPr>
          <a:xfrm>
            <a:off x="8388424" y="6414061"/>
            <a:ext cx="755576" cy="44393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rId3" action="ppaction://hlinksldjump" highlightClick="1"/>
          </p:cNvPr>
          <p:cNvSpPr/>
          <p:nvPr/>
        </p:nvSpPr>
        <p:spPr>
          <a:xfrm>
            <a:off x="535029" y="260648"/>
            <a:ext cx="7632848" cy="12020553"/>
          </a:xfrm>
          <a:prstGeom prst="actionButtonForwardNex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4510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H:\Загрузки\8058454fd2d21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GIGABYTE\Documents\2017_10_15\anim (2829)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9133568" y="4865486"/>
            <a:ext cx="1780264" cy="90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195736" y="7877"/>
            <a:ext cx="5486400" cy="5667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smtClean="0">
                <a:solidFill>
                  <a:srgbClr val="FF0000"/>
                </a:solidFill>
              </a:rPr>
              <a:t>Где тигр?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9" name="Текст 3"/>
          <p:cNvSpPr txBox="1">
            <a:spLocks/>
          </p:cNvSpPr>
          <p:nvPr/>
        </p:nvSpPr>
        <p:spPr>
          <a:xfrm>
            <a:off x="293357" y="574615"/>
            <a:ext cx="8640960" cy="108012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000" dirty="0" smtClean="0"/>
              <a:t>Из городского зоопарка сбежал тигр. Помоги найти его. Щёлкай мышкой туда, где видишь тигра и правильно составляй предложения с предлогом «за», когда говоришь, где прятался тигр и «из-за», когда говоришь, откуда тигр вышел.</a:t>
            </a:r>
            <a:endParaRPr lang="ru-RU" sz="2000" dirty="0"/>
          </a:p>
        </p:txBody>
      </p:sp>
      <p:sp>
        <p:nvSpPr>
          <p:cNvPr id="4" name="Прямоугольник 3">
            <a:hlinkClick r:id="rId4" action="ppaction://hlinksldjump"/>
          </p:cNvPr>
          <p:cNvSpPr/>
          <p:nvPr/>
        </p:nvSpPr>
        <p:spPr>
          <a:xfrm>
            <a:off x="0" y="116632"/>
            <a:ext cx="9133568" cy="674136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244408" y="6237312"/>
            <a:ext cx="899592" cy="62068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4744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GIGABYTE\Documents\2017_10_15\_origin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GIGABYTE\Documents\2017_10_15\43366384.7ljarebdla.W330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8107536" y="4430306"/>
            <a:ext cx="1036464" cy="2333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GIGABYTE\Documents\2017_10_15\pine-tree-clipart-768x905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468560" y="4115430"/>
            <a:ext cx="2339752" cy="2757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:\Users\GIGABYTE\Documents\2017_10_15\tiger-48301__480.pn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84833"/>
          <a:stretch/>
        </p:blipFill>
        <p:spPr bwMode="auto">
          <a:xfrm>
            <a:off x="2699791" y="4232559"/>
            <a:ext cx="357725" cy="1270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GIGABYTE\Documents\2017_10_15\1.jpg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115616" y="4209398"/>
            <a:ext cx="2032621" cy="156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GIGABYTE\Documents\2017_10_15\tiger-48301__480.pn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1815548" y="5004717"/>
            <a:ext cx="2483937" cy="133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hlinkClick r:id="rId9" action="ppaction://hlinksldjump"/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2681495" y="4256676"/>
            <a:ext cx="576064" cy="498112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755576" cy="62068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мой 4">
            <a:hlinkClick r:id="rId10" action="ppaction://hlinksldjump" highlightClick="1"/>
          </p:cNvPr>
          <p:cNvSpPr/>
          <p:nvPr/>
        </p:nvSpPr>
        <p:spPr>
          <a:xfrm>
            <a:off x="0" y="6165304"/>
            <a:ext cx="701316" cy="69269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3" descr="C:\Users\GIGABYTE\Documents\2017_10_29\umbrella_PNG491.pn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6887"/>
          <a:stretch/>
        </p:blipFill>
        <p:spPr bwMode="auto">
          <a:xfrm>
            <a:off x="6204405" y="2780927"/>
            <a:ext cx="2489799" cy="193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35759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22222E-6 L -0.05886 -0.0101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1" y="-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GIGABYTE\Documents\2017_10_15\_origin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GIGABYTE\Documents\2017_10_15\43366384.7ljarebdla.W330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8107536" y="4430306"/>
            <a:ext cx="1036464" cy="2333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GIGABYTE\Documents\2017_10_15\pine-tree-clipart-768x905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468560" y="4115430"/>
            <a:ext cx="2339752" cy="2757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GIGABYTE\Documents\2017_10_15\tiger-48301__480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5894509" y="4610853"/>
            <a:ext cx="2185721" cy="117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hlinkClick r:id="rId7" action="ppaction://hlinksldjump"/>
          </p:cNvPr>
          <p:cNvSpPr/>
          <p:nvPr/>
        </p:nvSpPr>
        <p:spPr>
          <a:xfrm>
            <a:off x="251520" y="6165304"/>
            <a:ext cx="9144000" cy="109736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7" descr="C:\Users\GIGABYTE\Documents\2017_10_15\tiger-48301__480.pn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20917"/>
          <a:stretch/>
        </p:blipFill>
        <p:spPr bwMode="auto">
          <a:xfrm rot="16797178" flipH="1">
            <a:off x="6963416" y="3674761"/>
            <a:ext cx="1318610" cy="66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GIGABYTE\Documents\2017_10_15\1.jpg"/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115615" y="4221088"/>
            <a:ext cx="2032621" cy="156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GIGABYTE\Documents\2017_10_29\umbrella_PNG491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6887"/>
          <a:stretch/>
        </p:blipFill>
        <p:spPr bwMode="auto">
          <a:xfrm>
            <a:off x="6204405" y="2768269"/>
            <a:ext cx="2489799" cy="193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hlinkClick r:id="rId10" action="ppaction://hlinksldjump"/>
          </p:cNvPr>
          <p:cNvSpPr/>
          <p:nvPr/>
        </p:nvSpPr>
        <p:spPr>
          <a:xfrm>
            <a:off x="0" y="0"/>
            <a:ext cx="9108504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755576" cy="62068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мой 4">
            <a:hlinkClick r:id="rId11" action="ppaction://hlinksldjump" highlightClick="1"/>
          </p:cNvPr>
          <p:cNvSpPr/>
          <p:nvPr/>
        </p:nvSpPr>
        <p:spPr>
          <a:xfrm>
            <a:off x="0" y="6165304"/>
            <a:ext cx="701316" cy="69269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987368" y="3212976"/>
            <a:ext cx="896999" cy="1450793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4695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GIGABYTE\Documents\2017_10_15\_origin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GIGABYTE\Documents\2017_10_15\1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115615" y="4221088"/>
            <a:ext cx="2032621" cy="156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GIGABYTE\Documents\2017_10_15\pine-tree-clipart-768x905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468560" y="4115430"/>
            <a:ext cx="2339752" cy="2757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GIGABYTE\Documents\2017_10_15\tiger-48301__480.pn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61166" t="50000" r="23695" b="19016"/>
          <a:stretch/>
        </p:blipFill>
        <p:spPr bwMode="auto">
          <a:xfrm rot="961689">
            <a:off x="7869575" y="6110566"/>
            <a:ext cx="376064" cy="414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:\Users\GIGABYTE\Documents\2017_10_15\tiger-48301__480.pn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424478" y="5229200"/>
            <a:ext cx="2617602" cy="1410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GIGABYTE\Documents\2017_10_15\43366384.7ljarebdla.W330.pn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8172400" y="4430306"/>
            <a:ext cx="1036464" cy="2333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hlinkClick r:id="rId9" action="ppaction://hlinksldjump"/>
          </p:cNvPr>
          <p:cNvSpPr/>
          <p:nvPr/>
        </p:nvSpPr>
        <p:spPr>
          <a:xfrm>
            <a:off x="-108520" y="0"/>
            <a:ext cx="9252520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7804118" y="5961001"/>
            <a:ext cx="475924" cy="591066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460432" y="6317872"/>
            <a:ext cx="683568" cy="54012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мой 4">
            <a:hlinkClick r:id="rId10" action="ppaction://hlinksldjump" highlightClick="1"/>
          </p:cNvPr>
          <p:cNvSpPr/>
          <p:nvPr/>
        </p:nvSpPr>
        <p:spPr>
          <a:xfrm>
            <a:off x="0" y="6317872"/>
            <a:ext cx="611560" cy="5401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3" descr="C:\Users\GIGABYTE\Documents\2017_10_29\umbrella_PNG491.pn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6887"/>
          <a:stretch/>
        </p:blipFill>
        <p:spPr bwMode="auto">
          <a:xfrm>
            <a:off x="6204405" y="2780927"/>
            <a:ext cx="2489799" cy="193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1607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GIGABYTE\Documents\2017_10_15\_origin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GIGABYTE\Documents\2017_10_15\1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115615" y="4221088"/>
            <a:ext cx="2032621" cy="156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GIGABYTE\Documents\2017_10_15\43366384.7ljarebdla.W330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8107536" y="4430306"/>
            <a:ext cx="1036464" cy="2333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:\Users\GIGABYTE\Documents\2017_10_15\tiger-48301__480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-1224305" y="5409375"/>
            <a:ext cx="2483937" cy="133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GIGABYTE\Documents\2017_10_15\pine-tree-clipart-768x905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806648" y="3717032"/>
            <a:ext cx="2677840" cy="3155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hlinkClick r:id="rId8" action="ppaction://hlinksldjump"/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683568" y="5409376"/>
            <a:ext cx="792088" cy="669074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388424" y="6381328"/>
            <a:ext cx="755576" cy="4766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мой 4">
            <a:hlinkClick r:id="rId9" action="ppaction://hlinksldjump" highlightClick="1"/>
          </p:cNvPr>
          <p:cNvSpPr/>
          <p:nvPr/>
        </p:nvSpPr>
        <p:spPr>
          <a:xfrm>
            <a:off x="17663" y="6237312"/>
            <a:ext cx="665905" cy="62068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3" descr="C:\Users\GIGABYTE\Documents\2017_10_29\umbrella_PNG491.pn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6887"/>
          <a:stretch/>
        </p:blipFill>
        <p:spPr bwMode="auto">
          <a:xfrm>
            <a:off x="6204405" y="2780927"/>
            <a:ext cx="2489799" cy="193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06578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11111E-6 L 0.26579 0.002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81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GIGABYTE\Documents\2017_10_15\_original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48796" r="-1"/>
          <a:stretch/>
        </p:blipFill>
        <p:spPr bwMode="auto">
          <a:xfrm>
            <a:off x="4461933" y="0"/>
            <a:ext cx="468206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7" descr="C:\Users\GIGABYTE\Documents\2017_10_15\tiger-48301__480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2877589" y="2587041"/>
            <a:ext cx="1562886" cy="841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GIGABYTE\Documents\2017_10_15\_original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1" r="51203"/>
          <a:stretch/>
        </p:blipFill>
        <p:spPr bwMode="auto">
          <a:xfrm>
            <a:off x="-1" y="0"/>
            <a:ext cx="44619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GIGABYTE\Documents\2017_10_15\1.jpg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115615" y="4221088"/>
            <a:ext cx="2032621" cy="156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GIGABYTE\Documents\2017_10_15\pine-tree-clipart-768x905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468560" y="4115430"/>
            <a:ext cx="2339752" cy="2757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:\Users\GIGABYTE\Documents\2017_10_15\tiger-48301__480.pn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46885" r="33061" b="84771"/>
          <a:stretch/>
        </p:blipFill>
        <p:spPr bwMode="auto">
          <a:xfrm rot="5400000" flipH="1">
            <a:off x="4353922" y="2960945"/>
            <a:ext cx="430773" cy="214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GIGABYTE\Documents\2017_10_15\43366384.7ljarebdla.W330.pn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8172400" y="4430306"/>
            <a:ext cx="1036464" cy="2333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hlinkClick r:id="rId8" action="ppaction://hlinksldjump"/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404993" y="2780928"/>
            <a:ext cx="543386" cy="648072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8388424" y="6381328"/>
            <a:ext cx="755575" cy="4766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омой 9">
            <a:hlinkClick r:id="rId9" action="ppaction://hlinksldjump" highlightClick="1"/>
          </p:cNvPr>
          <p:cNvSpPr/>
          <p:nvPr/>
        </p:nvSpPr>
        <p:spPr>
          <a:xfrm>
            <a:off x="0" y="6309320"/>
            <a:ext cx="701316" cy="54868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3" descr="C:\Users\GIGABYTE\Documents\2017_10_29\umbrella_PNG491.pn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6887"/>
          <a:stretch/>
        </p:blipFill>
        <p:spPr bwMode="auto">
          <a:xfrm>
            <a:off x="6204405" y="2780927"/>
            <a:ext cx="2489799" cy="193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5315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59259E-6 L 0.21789 0.0087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85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GIGABYTE\Documents\2017_10_15\_original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58333"/>
          <a:stretch/>
        </p:blipFill>
        <p:spPr bwMode="auto">
          <a:xfrm>
            <a:off x="5325533" y="0"/>
            <a:ext cx="3827189" cy="6888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GIGABYTE\Documents\2017_10_15\43366384.7ljarebdla.W330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8107536" y="4430306"/>
            <a:ext cx="1036464" cy="2333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GIGABYTE\Documents\2017_10_15\tiger-48301__480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2858785" y="4335643"/>
            <a:ext cx="2483937" cy="133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:\Users\GIGABYTE\Documents\2017_10_15\tiger-48301__480.pn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b="50000"/>
          <a:stretch/>
        </p:blipFill>
        <p:spPr bwMode="auto">
          <a:xfrm flipH="1">
            <a:off x="3195960" y="4319454"/>
            <a:ext cx="2287860" cy="616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GIGABYTE\Documents\2017_10_15\_original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41760"/>
          <a:stretch/>
        </p:blipFill>
        <p:spPr bwMode="auto">
          <a:xfrm>
            <a:off x="0" y="0"/>
            <a:ext cx="53255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GIGABYTE\Documents\2017_10_15\1.jpg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115615" y="4221088"/>
            <a:ext cx="2032621" cy="156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GIGABYTE\Documents\2017_10_15\pine-tree-clipart-768x905.pn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468560" y="4115430"/>
            <a:ext cx="2339752" cy="2757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hlinkClick r:id="rId9" action="ppaction://hlinksldjump"/>
          </p:cNvPr>
          <p:cNvSpPr/>
          <p:nvPr/>
        </p:nvSpPr>
        <p:spPr>
          <a:xfrm>
            <a:off x="-756592" y="44625"/>
            <a:ext cx="9793088" cy="679644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5250325" y="4319454"/>
            <a:ext cx="576064" cy="64012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244408" y="6309320"/>
            <a:ext cx="899592" cy="57934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 descr="C:\Users\GIGABYTE\Documents\2017_10_29\umbrella_PNG491.pn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6887"/>
          <a:stretch/>
        </p:blipFill>
        <p:spPr bwMode="auto">
          <a:xfrm>
            <a:off x="6204405" y="2780927"/>
            <a:ext cx="2489799" cy="193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71587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7 L 0.33507 0.1379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53" y="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</TotalTime>
  <Words>104</Words>
  <Application>Microsoft Office PowerPoint</Application>
  <PresentationFormat>Экран (4:3)</PresentationFormat>
  <Paragraphs>18</Paragraphs>
  <Slides>10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Игра-тренажёр с предлогом «ЗА».               Где тигр? для детей старшего дошкольного возраста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GIGABYTE</dc:creator>
  <cp:lastModifiedBy>RePack by SPecialiST</cp:lastModifiedBy>
  <cp:revision>61</cp:revision>
  <dcterms:created xsi:type="dcterms:W3CDTF">2018-01-13T06:45:02Z</dcterms:created>
  <dcterms:modified xsi:type="dcterms:W3CDTF">2023-01-18T05:46:57Z</dcterms:modified>
</cp:coreProperties>
</file>