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1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9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0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7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1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9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7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0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0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899E9-0735-4384-A360-917BBC053638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132E-D22D-485C-9A67-040213E8A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\Desktop\1579315518_45-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24" y="0"/>
            <a:ext cx="9200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6186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mic Sans MS" panose="030F0702030302020204" pitchFamily="66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200" b="1" dirty="0" smtClean="0">
                <a:latin typeface="Comic Sans MS" panose="030F0702030302020204" pitchFamily="66" charset="0"/>
              </a:rPr>
              <a:t>Детский сад № 3 «Светлячок»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1" y="5949280"/>
            <a:ext cx="338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м</a:t>
            </a:r>
            <a:r>
              <a:rPr lang="ru-RU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узыкальный руководитель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Борисова Татьяна Анатольевна</a:t>
            </a:r>
            <a:endParaRPr lang="ru-RU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02849"/>
            <a:ext cx="8417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Развлечение для подготовительной группы 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sz="2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Фиксики</a:t>
            </a:r>
            <a:r>
              <a:rPr lang="ru-RU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помогают детскому саду»</a:t>
            </a:r>
            <a:endParaRPr lang="ru-RU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4" y="1947048"/>
            <a:ext cx="5457928" cy="383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6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4\Desktop\1579315518_45-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07" y="0"/>
            <a:ext cx="9200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7821"/>
            <a:ext cx="3600400" cy="270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488755" cy="33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19" y="452984"/>
            <a:ext cx="3294697" cy="313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93305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Случилась беда! Прибор потерялся!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Кто же поможет во всем разобраться?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Фиксики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свой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помогатор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берут,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за сигналом спешат в дальний путь!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7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4\Desktop\1579315518_45-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08" y="0"/>
            <a:ext cx="9200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7" y="404663"/>
            <a:ext cx="4032449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628939"/>
            <a:ext cx="3456384" cy="380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5" y="548680"/>
            <a:ext cx="4032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Болото Водяному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детьми осушили,</a:t>
            </a:r>
            <a:b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первые наши детали добыли.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072" y="4529950"/>
            <a:ext cx="4536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учёным Котом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викторину сыграли,</a:t>
            </a:r>
            <a:b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Забрали детали,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вперёд побежали.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4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4\Desktop\1579315518_45-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07" y="0"/>
            <a:ext cx="9200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63" y="1772816"/>
            <a:ext cx="5236865" cy="46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5872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 робот железный (зовут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Бронислав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Нам пару деталей отдал про запас.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7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4\Desktop\1579315518_45-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07" y="0"/>
            <a:ext cx="9200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606230" cy="31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06" y="3356195"/>
            <a:ext cx="3527262" cy="31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9307" y="836712"/>
            <a:ext cx="3527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Строитель Крепыш по дороге попался.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Никак его замок не получался!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3" y="4149080"/>
            <a:ext cx="4349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ребятами вместе ему помогли,</a:t>
            </a:r>
            <a:b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Деталей ещё для прибора нашли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11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4\Desktop\1579315518_45-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07" y="0"/>
            <a:ext cx="9200207" cy="6858000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272583" cy="320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3" y="3429000"/>
            <a:ext cx="4031716" cy="3023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3787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Детали на месте!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Но не расслабляйся,</a:t>
            </a:r>
            <a:b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 схеме прибор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собрать постарайся!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005064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УРА! Мы «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энерджи-сейвер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 собрали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 зря мы старались: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пели, играли.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Теперь кризис садику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вовсе не страшен,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Электричество экономим прибором мы нашим!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2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4\Desktop\1579315518_45-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07" y="0"/>
            <a:ext cx="9200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148" y="1772816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Для всех ребят очень старались-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придумывали праздник и исполняли роли:</a:t>
            </a:r>
          </a:p>
          <a:p>
            <a:pPr algn="ctr"/>
            <a:r>
              <a:rPr lang="ru-RU" sz="2800" b="1" dirty="0" err="1" smtClean="0">
                <a:solidFill>
                  <a:srgbClr val="00B050"/>
                </a:solidFill>
              </a:rPr>
              <a:t>Мася</a:t>
            </a:r>
            <a:r>
              <a:rPr lang="ru-RU" sz="2800" b="1" dirty="0" smtClean="0">
                <a:solidFill>
                  <a:srgbClr val="00B050"/>
                </a:solidFill>
              </a:rPr>
              <a:t> –Ознобихина Наталья Владимировна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Симка –</a:t>
            </a:r>
            <a:r>
              <a:rPr lang="ru-RU" sz="2800" b="1" dirty="0" err="1" smtClean="0">
                <a:solidFill>
                  <a:srgbClr val="00B050"/>
                </a:solidFill>
              </a:rPr>
              <a:t>Шехирева</a:t>
            </a:r>
            <a:r>
              <a:rPr lang="ru-RU" sz="2800" b="1" dirty="0" smtClean="0">
                <a:solidFill>
                  <a:srgbClr val="00B050"/>
                </a:solidFill>
              </a:rPr>
              <a:t> Любовь Витальевна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Водяной – </a:t>
            </a:r>
            <a:r>
              <a:rPr lang="ru-RU" sz="2800" b="1" dirty="0" err="1" smtClean="0">
                <a:solidFill>
                  <a:srgbClr val="00B050"/>
                </a:solidFill>
              </a:rPr>
              <a:t>Василискина</a:t>
            </a:r>
            <a:r>
              <a:rPr lang="ru-RU" sz="2800" b="1" dirty="0" smtClean="0">
                <a:solidFill>
                  <a:srgbClr val="00B050"/>
                </a:solidFill>
              </a:rPr>
              <a:t> Надежда Ивановна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Кот учёный –Борисова Татьяна Анатольевна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Робот-Кузьмина Дарья Евгеньевна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Крепыш –</a:t>
            </a:r>
            <a:r>
              <a:rPr lang="ru-RU" sz="2800" b="1" dirty="0" err="1" smtClean="0">
                <a:solidFill>
                  <a:srgbClr val="00B050"/>
                </a:solidFill>
              </a:rPr>
              <a:t>Годшалк</a:t>
            </a:r>
            <a:r>
              <a:rPr lang="ru-RU" sz="2800" b="1" dirty="0" smtClean="0">
                <a:solidFill>
                  <a:srgbClr val="00B050"/>
                </a:solidFill>
              </a:rPr>
              <a:t> Зоя Фёдоровна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69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152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</dc:creator>
  <cp:lastModifiedBy>14</cp:lastModifiedBy>
  <cp:revision>11</cp:revision>
  <dcterms:created xsi:type="dcterms:W3CDTF">2020-10-23T06:38:37Z</dcterms:created>
  <dcterms:modified xsi:type="dcterms:W3CDTF">2020-10-23T07:52:43Z</dcterms:modified>
</cp:coreProperties>
</file>