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15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59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70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97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39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63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11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09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274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40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70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899E9-0735-4384-A360-917BBC053638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8132E-D22D-485C-9A67-040213E8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94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4\Desktop\1579315518_45-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724" y="0"/>
            <a:ext cx="92002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61863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Comic Sans MS" panose="030F0702030302020204" pitchFamily="66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200" b="1" dirty="0" smtClean="0">
                <a:latin typeface="Comic Sans MS" panose="030F0702030302020204" pitchFamily="66" charset="0"/>
              </a:rPr>
              <a:t>Детский сад № 3 «Светлячок»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1" y="5949280"/>
            <a:ext cx="3384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м</a:t>
            </a:r>
            <a:r>
              <a:rPr lang="ru-RU" sz="1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узыкальный руководитель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Борисова Татьяна Анатольевна</a:t>
            </a:r>
            <a:endParaRPr lang="ru-RU" sz="1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02849"/>
            <a:ext cx="8417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Развлечение для подготовительной группы  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«</a:t>
            </a:r>
            <a:r>
              <a:rPr lang="ru-RU" sz="2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Фиксики</a:t>
            </a:r>
            <a:r>
              <a:rPr lang="ru-RU" sz="2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помогают детскому саду»</a:t>
            </a:r>
            <a:endParaRPr lang="ru-RU" sz="20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024" y="1947048"/>
            <a:ext cx="5457928" cy="3834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56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\Desktop\1579315518_45-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07" y="0"/>
            <a:ext cx="92002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97821"/>
            <a:ext cx="3600400" cy="270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488755" cy="336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719" y="452984"/>
            <a:ext cx="3294697" cy="313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3933056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Случилась беда! Прибор потерялся!</a:t>
            </a:r>
            <a:b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Кто же поможет во всем разобраться?</a:t>
            </a:r>
          </a:p>
          <a:p>
            <a:r>
              <a:rPr lang="ru-RU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Фиксики</a:t>
            </a: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свой </a:t>
            </a:r>
            <a:r>
              <a:rPr lang="ru-RU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помогатор</a:t>
            </a: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берут,</a:t>
            </a:r>
            <a:b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 за сигналом спешат в дальний путь!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573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\Desktop\1579315518_45-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08" y="0"/>
            <a:ext cx="92002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47" y="404663"/>
            <a:ext cx="4032449" cy="30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2628939"/>
            <a:ext cx="3456384" cy="380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8025" y="548680"/>
            <a:ext cx="40324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Болото Водяному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 детьми осушили,</a:t>
            </a:r>
            <a:b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 первые наши детали добыли.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1072" y="4529950"/>
            <a:ext cx="45365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 учёным Котом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 викторину сыграли,</a:t>
            </a:r>
            <a:b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Забрали детали,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вперёд побежали.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74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\Desktop\1579315518_45-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07" y="0"/>
            <a:ext cx="92002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463" y="1772816"/>
            <a:ext cx="5236865" cy="460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620688"/>
            <a:ext cx="58721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А робот железный (зовут </a:t>
            </a:r>
            <a:r>
              <a:rPr lang="ru-RU" sz="2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Бронислав</a:t>
            </a: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Нам пару деталей отдал про запас.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974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\Desktop\1579315518_45-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07" y="0"/>
            <a:ext cx="92002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606230" cy="317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306" y="3356195"/>
            <a:ext cx="3527262" cy="313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49307" y="836712"/>
            <a:ext cx="35272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Строитель Крепыш по дороге попался.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Никак его замок не получался!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3" y="4149080"/>
            <a:ext cx="43497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 ребятами вместе ему помогли,</a:t>
            </a:r>
            <a:b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Деталей ещё для прибора нашли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9114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\Desktop\1579315518_45-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07" y="0"/>
            <a:ext cx="9200207" cy="6858000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2656"/>
            <a:ext cx="4272583" cy="320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3" y="3429000"/>
            <a:ext cx="4031716" cy="30237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692696"/>
            <a:ext cx="37871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Детали на месте!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Но не расслабляйся,</a:t>
            </a:r>
            <a:b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 схеме прибор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собрать постарайся!</a:t>
            </a: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4005064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УРА! Мы «</a:t>
            </a:r>
            <a:r>
              <a:rPr lang="ru-RU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энерджи-сейвер</a:t>
            </a: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» собрали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Не зря мы старались: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пели, играли.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Теперь кризис садику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вовсе не страшен,</a:t>
            </a:r>
            <a:b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Электричество экономим прибором мы нашим!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324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\Desktop\1579315518_45-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07" y="0"/>
            <a:ext cx="92002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09148" y="1772816"/>
            <a:ext cx="77048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Для всех ребят очень старались-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 придумывали праздник и исполняли роли:</a:t>
            </a:r>
          </a:p>
          <a:p>
            <a:pPr algn="ctr"/>
            <a:r>
              <a:rPr lang="ru-RU" sz="2800" b="1" dirty="0" err="1" smtClean="0">
                <a:solidFill>
                  <a:srgbClr val="00B050"/>
                </a:solidFill>
              </a:rPr>
              <a:t>Мася</a:t>
            </a:r>
            <a:r>
              <a:rPr lang="ru-RU" sz="2800" b="1" dirty="0" smtClean="0">
                <a:solidFill>
                  <a:srgbClr val="00B050"/>
                </a:solidFill>
              </a:rPr>
              <a:t> –Ознобихина Наталья Владимировна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Симка –</a:t>
            </a:r>
            <a:r>
              <a:rPr lang="ru-RU" sz="2800" b="1" dirty="0" err="1" smtClean="0">
                <a:solidFill>
                  <a:srgbClr val="00B050"/>
                </a:solidFill>
              </a:rPr>
              <a:t>Шехирева</a:t>
            </a:r>
            <a:r>
              <a:rPr lang="ru-RU" sz="2800" b="1" dirty="0" smtClean="0">
                <a:solidFill>
                  <a:srgbClr val="00B050"/>
                </a:solidFill>
              </a:rPr>
              <a:t> Любовь Витальевна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Водяной – </a:t>
            </a:r>
            <a:r>
              <a:rPr lang="ru-RU" sz="2800" b="1" dirty="0" err="1" smtClean="0">
                <a:solidFill>
                  <a:srgbClr val="00B050"/>
                </a:solidFill>
              </a:rPr>
              <a:t>Василискина</a:t>
            </a:r>
            <a:r>
              <a:rPr lang="ru-RU" sz="2800" b="1" dirty="0" smtClean="0">
                <a:solidFill>
                  <a:srgbClr val="00B050"/>
                </a:solidFill>
              </a:rPr>
              <a:t> Надежда Ивановна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Кот учёный –Борисова Татьяна Анатольевна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Робот-Кузьмина Дарья Евгеньевна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Крепыш –</a:t>
            </a:r>
            <a:r>
              <a:rPr lang="ru-RU" sz="2800" b="1" dirty="0" err="1" smtClean="0">
                <a:solidFill>
                  <a:srgbClr val="00B050"/>
                </a:solidFill>
              </a:rPr>
              <a:t>Годшалк</a:t>
            </a:r>
            <a:r>
              <a:rPr lang="ru-RU" sz="2800" b="1" dirty="0" smtClean="0">
                <a:solidFill>
                  <a:srgbClr val="00B050"/>
                </a:solidFill>
              </a:rPr>
              <a:t> Зоя Фёдоровна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0692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152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14</dc:creator>
  <cp:lastModifiedBy>14</cp:lastModifiedBy>
  <cp:revision>11</cp:revision>
  <dcterms:created xsi:type="dcterms:W3CDTF">2020-10-23T06:38:37Z</dcterms:created>
  <dcterms:modified xsi:type="dcterms:W3CDTF">2020-10-23T07:52:43Z</dcterms:modified>
</cp:coreProperties>
</file>