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57" r:id="rId4"/>
    <p:sldId id="258" r:id="rId5"/>
    <p:sldId id="267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57D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25.04.2019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25.04.2019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25.04.2019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39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:\ПРЕЗЕНТАЦИИ\фоны\13663470_4288501_4008255_a745c8f46e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59632" y="1484784"/>
            <a:ext cx="6768752" cy="3600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«Из чего же?»</a:t>
            </a:r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5373216"/>
            <a:ext cx="5074951" cy="95410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latin typeface="Comic Sans MS" pitchFamily="66" charset="0"/>
              </a:rPr>
              <a:t>Автор: </a:t>
            </a:r>
            <a:r>
              <a:rPr lang="ru-RU" sz="2800" dirty="0" smtClean="0">
                <a:solidFill>
                  <a:srgbClr val="00B0F0"/>
                </a:solidFill>
                <a:latin typeface="Comic Sans MS" pitchFamily="66" charset="0"/>
              </a:rPr>
              <a:t>учитель-логопед</a:t>
            </a:r>
          </a:p>
          <a:p>
            <a:pPr algn="r"/>
            <a:r>
              <a:rPr lang="ru-RU" sz="2800" dirty="0" smtClean="0">
                <a:solidFill>
                  <a:srgbClr val="FFFF00"/>
                </a:solidFill>
                <a:latin typeface="Comic Sans MS" pitchFamily="66" charset="0"/>
              </a:rPr>
              <a:t>Хузина Ольга Михайловна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260648"/>
            <a:ext cx="8352928" cy="620688"/>
          </a:xfrm>
          <a:prstGeom prst="roundRect">
            <a:avLst/>
          </a:prstGeom>
          <a:solidFill>
            <a:srgbClr val="FF99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rgbClr val="7030A0"/>
                </a:solidFill>
                <a:latin typeface="Comic Sans MS" pitchFamily="66" charset="0"/>
              </a:rPr>
              <a:t>Муниципальное автономное дошкольное образовательное учреждение  </a:t>
            </a:r>
          </a:p>
          <a:p>
            <a:pPr algn="ctr">
              <a:defRPr/>
            </a:pPr>
            <a:r>
              <a:rPr lang="ru-RU" sz="1400" dirty="0">
                <a:solidFill>
                  <a:srgbClr val="7030A0"/>
                </a:solidFill>
                <a:latin typeface="Comic Sans MS" pitchFamily="66" charset="0"/>
              </a:rPr>
              <a:t>детский сад №3 «Светлячок»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07704" y="1844824"/>
            <a:ext cx="5400675" cy="1296144"/>
          </a:xfrm>
          <a:prstGeom prst="roundRect">
            <a:avLst/>
          </a:prstGeom>
          <a:solidFill>
            <a:srgbClr val="CC00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latin typeface="Comic Sans MS" pitchFamily="66" charset="0"/>
              </a:rPr>
              <a:t>ИГРА – ТРЕНАЖЁР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  <a:latin typeface="Comic Sans MS" pitchFamily="66" charset="0"/>
              </a:rPr>
              <a:t>ДЛЯ </a:t>
            </a:r>
            <a:r>
              <a:rPr lang="ru-RU" sz="2400" b="1" dirty="0" smtClean="0">
                <a:solidFill>
                  <a:srgbClr val="FFFF00"/>
                </a:solidFill>
                <a:latin typeface="Comic Sans MS" pitchFamily="66" charset="0"/>
              </a:rPr>
              <a:t>ДЕТЕЙ СТАРШЕГО ДОШКОЛЬНОГО </a:t>
            </a:r>
            <a:r>
              <a:rPr lang="ru-RU" sz="2400" b="1" dirty="0">
                <a:solidFill>
                  <a:srgbClr val="FFFF00"/>
                </a:solidFill>
                <a:latin typeface="Comic Sans MS" pitchFamily="66" charset="0"/>
              </a:rPr>
              <a:t>ВОЗРАСТА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F:\ПРЕЗЕНТАЦИИ\фоны\13663470_4288501_4008255_a745c8f46e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Documents and Settings\User\Рабочий стол\Новая папка (4)\i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6"/>
            <a:ext cx="19442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Documents and Settings\User\Рабочий стол\Новая папка (4)\i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916832"/>
            <a:ext cx="180020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Documents and Settings\User\Рабочий стол\Новая папка (4)\i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32656"/>
            <a:ext cx="187220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Documents and Settings\User\Рабочий стол\Новая папка (4)\овощи и фрукты\i (1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157192"/>
            <a:ext cx="1296144" cy="1244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C:\Documents and Settings\User\Рабочий стол\Новая папка (4)\овощи и фрукты\i (1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5229200"/>
            <a:ext cx="1296144" cy="119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7" name="Picture 9" descr="C:\Documents and Settings\User\Рабочий стол\Новая папка (4)\овощи и фрукты\i (2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5229200"/>
            <a:ext cx="1264811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C:\Documents and Settings\User\Рабочий стол\Новая папка (4)\i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60848"/>
            <a:ext cx="194421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C:\Documents and Settings\User\Рабочий стол\Новая папка (4)\овощи и фрукты\i (20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5229200"/>
            <a:ext cx="1184969" cy="121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52 -0.0037 C 0.0585 -0.0118 0.07204 -0.01735 0.08507 -0.02128 C 0.09548 -0.02452 0.10451 -0.03007 0.11527 -0.03262 C 0.12222 -0.03424 0.12882 -0.03747 0.13576 -0.03909 C 0.14062 -0.04025 0.15017 -0.04233 0.15017 -0.0421 C 0.16371 -0.04881 0.17812 -0.05205 0.19114 -0.05991 C 0.19704 -0.06361 0.20277 -0.06847 0.2092 -0.07102 C 0.21649 -0.07379 0.22465 -0.07425 0.23211 -0.07587 C 0.24461 -0.07842 0.25694 -0.08281 0.26944 -0.08559 C 0.27708 -0.09068 0.28576 -0.09184 0.29357 -0.09692 C 0.31996 -0.11404 0.34826 -0.1263 0.37552 -0.14018 C 0.38715 -0.1462 0.40416 -0.15429 0.41406 -0.16424 C 0.41875 -0.16887 0.42291 -0.17303 0.42847 -0.17557 C 0.43316 -0.18159 0.44513 -0.1957 0.45017 -0.19801 C 0.45329 -0.20426 0.45607 -0.20819 0.45746 -0.21559 C 0.45694 -0.22369 0.45833 -0.23294 0.45503 -0.23965 C 0.44774 -0.25399 0.43454 -0.26648 0.42239 -0.2718 C 0.40816 -0.28499 0.3934 -0.28522 0.37673 -0.28938 C 0.35694 -0.29424 0.33784 -0.30141 0.3177 -0.30396 C 0.16493 -0.30257 0.16927 -0.3109 0.0743 -0.28938 C 0.06145 -0.28106 0.05052 -0.26995 0.03819 -0.26047 C 0.02829 -0.25283 0.02361 -0.25075 0.01649 -0.23803 C 0.01406 -0.22831 0.01145 -0.21837 0.00798 -0.20911 C 0.00833 -0.20264 0.00833 -0.19616 0.0092 -0.18992 C 0.00972 -0.18621 0.01562 -0.17557 0.01649 -0.17395 C 0.0243 -0.15869 0.03211 -0.15244 0.04531 -0.14666 C 0.05138 -0.14388 0.05694 -0.13926 0.06336 -0.13694 C 0.07552 -0.13255 0.06441 -0.13949 0.08385 -0.13209 C 0.0967 -0.12723 0.1059 -0.12445 0.11892 -0.1226 C 0.31475 -0.12399 0.27395 -0.11543 0.37795 -0.13532 C 0.38923 -0.13972 0.40121 -0.14319 0.41284 -0.14504 C 0.42118 -0.14828 0.42951 -0.15082 0.43819 -0.1529 C 0.44375 -0.15429 0.45503 -0.15614 0.45503 -0.15591 C 0.46875 -0.16146 0.48298 -0.16632 0.49722 -0.1691 C 0.50434 -0.17187 0.51163 -0.17233 0.51892 -0.17557 C 0.53385 -0.18251 0.55138 -0.19431 0.56458 -0.20588 C 0.575 -0.21513 0.58333 -0.22739 0.59357 -0.23641 C 0.5993 -0.24798 0.60347 -0.26047 0.6092 -0.2718 C 0.60954 -0.27388 0.60972 -0.2762 0.61041 -0.27828 C 0.61163 -0.28175 0.61527 -0.28776 0.61527 -0.28753 C 0.61927 -0.30349 0.62395 -0.31807 0.62604 -0.33449 C 0.62569 -0.35091 0.62882 -0.39695 0.62239 -0.42262 C 0.62031 -0.44414 0.61284 -0.46149 0.60312 -0.47883 C 0.59843 -0.49757 0.58559 -0.51076 0.5743 -0.52232 C 0.56406 -0.53273 0.5526 -0.5406 0.54166 -0.54962 C 0.52274 -0.56535 0.50173 -0.58038 0.47916 -0.58478 C 0.46875 -0.59033 0.45746 -0.59079 0.44652 -0.5945 C 0.4118 -0.59334 0.41128 -0.59311 0.3875 -0.58964 C 0.37934 -0.58686 0.37135 -0.58524 0.36336 -0.58316 C 0.35711 -0.58154 0.35173 -0.57807 0.34531 -0.57668 C 0.32986 -0.56674 0.3118 -0.56026 0.29479 -0.55748 C 0.28194 -0.55263 0.26823 -0.54939 0.25503 -0.54638 C 0.2467 -0.54083 0.23732 -0.53898 0.22847 -0.53505 C 0.22066 -0.53158 0.22291 -0.53435 0.22013 -0.53019 " pathEditMode="relative" rAng="0" ptsTypes="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-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13 -0.06477 C 0.01268 -0.06662 0.00174 -0.07079 -0.00972 -0.07287 C -0.02656 -0.07958 -0.04427 -0.08004 -0.06146 -0.08397 C -0.08958 -0.09022 -0.11736 -0.10225 -0.14583 -0.10641 C -0.15347 -0.10896 -0.16094 -0.11243 -0.16875 -0.11451 C -0.19427 -0.12839 -0.22274 -0.1381 -0.24219 -0.16586 C -0.25139 -0.17905 -0.2592 -0.19362 -0.26632 -0.20912 C -0.26753 -0.21189 -0.26927 -0.21421 -0.26996 -0.21721 C -0.27031 -0.21883 -0.27048 -0.22068 -0.27118 -0.22207 C -0.27257 -0.22554 -0.27587 -0.23179 -0.27587 -0.23156 C -0.27795 -0.24474 -0.28368 -0.25561 -0.28559 -0.26857 C -0.2875 -0.28106 -0.28975 -0.29309 -0.29166 -0.30558 C -0.29427 -0.34537 -0.29913 -0.38747 -0.28923 -0.42587 C -0.28802 -0.43604 -0.2868 -0.44622 -0.28559 -0.4564 C -0.28403 -0.46889 -0.28298 -0.46612 -0.27951 -0.47722 C -0.26736 -0.51562 -0.25104 -0.56304 -0.21684 -0.57206 C -0.20555 -0.57831 -0.19392 -0.58062 -0.18194 -0.58316 C -0.17639 -0.58432 -0.1651 -0.5864 -0.1651 -0.58617 C -0.15382 -0.58617 -0.11857 -0.58733 -0.09878 -0.58316 C -0.08785 -0.58085 -0.0783 -0.57507 -0.06753 -0.57206 C -0.0625 -0.56767 -0.05903 -0.56558 -0.05312 -0.56396 C -0.04791 -0.56049 -0.04271 -0.55656 -0.03732 -0.55425 C -0.02986 -0.54685 -0.0243 -0.54129 -0.01562 -0.53667 C -0.01007 -0.5288 -0.00312 -0.52603 0.00365 -0.52071 C 0.01042 -0.50868 0.0217 -0.50266 0.02882 -0.49017 C 0.0342 -0.48069 0.04028 -0.47213 0.04584 -0.46288 C 0.05191 -0.45293 0.05677 -0.44044 0.06146 -0.4291 C 0.0665 -0.41708 0.0717 -0.40412 0.07465 -0.3907 C 0.07518 -0.38862 0.07552 -0.38631 0.07587 -0.38446 C 0.07639 -0.38145 0.07656 -0.37868 0.07709 -0.37613 C 0.07778 -0.37289 0.07952 -0.36665 0.07952 -0.36642 C 0.07934 -0.35925 0.0849 -0.28152 0.07222 -0.25746 C 0.07101 -0.25122 0.07014 -0.24682 0.06754 -0.24127 C 0.06441 -0.22439 0.05729 -0.20403 0.04809 -0.19154 C 0.04202 -0.18321 0.02153 -0.17442 0.01198 -0.17234 C -0.00069 -0.17303 -0.01684 -0.17326 -0.03021 -0.17558 C -0.03837 -0.17696 -0.04618 -0.18113 -0.05434 -0.18344 C -0.0651 -0.19431 -0.07778 -0.20172 -0.08802 -0.21398 C -0.09479 -0.22184 -0.09844 -0.23202 -0.10364 -0.24127 C -0.1059 -0.25376 -0.10972 -0.26579 -0.11232 -0.27828 C -0.11128 -0.31021 -0.11285 -0.33218 -0.09878 -0.35693 C -0.09705 -0.36364 -0.09375 -0.36711 -0.09045 -0.37289 C -0.07344 -0.40505 -0.05156 -0.4217 -0.02291 -0.43072 C -0.01198 -0.43419 -0.00035 -0.43627 0.01077 -0.43882 C 0.01563 -0.43998 0.02535 -0.44206 0.02535 -0.44183 C 0.03854 -0.4416 0.05191 -0.44136 0.06511 -0.44044 C 0.07743 -0.43951 0.09913 -0.42587 0.10955 -0.41638 C 0.15122 -0.37868 0.17743 -0.31599 0.22656 -0.29424 C 0.23316 -0.288 0.22743 -0.29239 0.23976 -0.28939 C 0.24722 -0.28754 0.25469 -0.28337 0.26268 -0.28152 C 0.27379 -0.28198 0.28507 -0.28222 0.29618 -0.28314 C 0.31268 -0.2843 0.32847 -0.29286 0.34462 -0.29586 C 0.36285 -0.3028 0.38177 -0.30697 0.39879 -0.3183 C 0.41597 -0.32987 0.43976 -0.34837 0.45052 -0.37127 C 0.46459 -0.40088 0.47674 -0.43281 0.48785 -0.4645 C 0.48993 -0.47791 0.49375 -0.4911 0.49636 -0.50451 C 0.49757 -0.53112 0.50313 -0.56489 0.49132 -0.58802 C 0.48889 -0.6019 0.4849 -0.61671 0.48073 -0.62989 C 0.48021 -0.63151 0.479 -0.6329 0.4783 -0.63452 C 0.47743 -0.6366 0.47639 -0.63868 0.47587 -0.64099 C 0.47292 -0.65002 0.46997 -0.6595 0.46389 -0.66505 C 0.45834 -0.67592 0.46545 -0.66297 0.45538 -0.67639 C 0.45434 -0.67777 0.454 -0.67986 0.45295 -0.68124 C 0.45087 -0.68379 0.44792 -0.68471 0.44584 -0.68749 C 0.43368 -0.70345 0.41771 -0.71108 0.40122 -0.71479 C 0.39271 -0.71432 0.37795 -0.7164 0.36754 -0.71178 C 0.35556 -0.70623 0.34375 -0.69813 0.33247 -0.69073 C 0.325 -0.68587 0.31858 -0.67824 0.31077 -0.67477 C 0.30486 -0.66713 0.29722 -0.66204 0.28993 -0.65719 C 0.28438 -0.64886 0.27604 -0.64423 0.27066 -0.63452 C 0.26823 -0.6292 0.2665 -0.6255 0.26268 -0.62179 C 0.26007 -0.61277 0.25469 -0.60653 0.25139 -0.59774 C 0.24896 -0.59033 0.2467 -0.58478 0.24462 -0.57692 C 0.24288 -0.57044 0.23611 -0.55864 0.23611 -0.55124 " pathEditMode="relative" rAng="0" ptsTypes="fffffffffffffffffffffffffffffffffffffffffffffffffffffffffffffffffffffffffA">
                                      <p:cBhvr>
                                        <p:cTn id="34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4 -0.0731 C 0.05434 -0.07495 0.05816 -0.07865 0.06337 -0.0812 C 0.06875 -0.08744 0.07048 -0.09161 0.07656 -0.09716 C 0.07778 -0.09832 0.08021 -0.1004 0.08021 -0.10017 C 0.08715 -0.11381 0.09705 -0.12561 0.10243 -0.14042 C 0.10503 -0.14759 0.10781 -0.15638 0.11111 -0.16309 C 0.11701 -0.20149 0.12205 -0.24012 0.12795 -0.27851 C 0.12778 -0.28731 0.13055 -0.34375 0.12309 -0.36364 C 0.12014 -0.37151 0.11701 -0.38608 0.10972 -0.38932 C 0.10746 -0.39047 0.10243 -0.39256 0.10243 -0.39232 C 0.09097 -0.39047 0.08437 -0.38446 0.0743 -0.37821 C 0.06979 -0.3722 0.06337 -0.3648 0.05798 -0.36202 C 0.05607 -0.35994 0.05521 -0.3574 0.05451 -0.35554 C 0.05278 -0.35416 0.05104 -0.35369 0.05087 -0.35231 C 0.05017 -0.35115 0.05035 -0.34907 0.04896 -0.34768 C 0.04791 -0.34537 0.04722 -0.34352 0.04531 -0.3412 C 0.04392 -0.33796 0.04184 -0.33496 0.04045 -0.33149 C 0.03437 -0.31668 0.03298 -0.29887 0.02725 -0.28337 C 0.02257 -0.26811 0.01684 -0.25261 0.01285 -0.23688 C 0.0092 -0.22277 0.00399 -0.20981 -0.00174 -0.19663 C -0.00347 -0.19015 -0.0125 -0.18067 -0.0125 -0.18043 C -0.01736 -0.18113 -0.02361 -0.17928 -0.02934 -0.18229 C -0.03281 -0.18437 -0.04045 -0.20287 -0.04202 -0.20796 C -0.04479 -0.21791 -0.04913 -0.22554 -0.05209 -0.23526 C -0.05469 -0.2452 -0.05573 -0.25538 -0.06007 -0.26417 C -0.06215 -0.27204 -0.06268 -0.27921 -0.06545 -0.28661 C -0.06719 -0.30303 -0.07344 -0.31738 -0.07691 -0.33311 C -0.07795 -0.33704 -0.0816 -0.34652 -0.08403 -0.3493 C -0.08698 -0.35184 -0.09132 -0.35554 -0.09132 -0.35531 C -0.09479 -0.35439 -0.09827 -0.35369 -0.10174 -0.35092 C -0.10538 -0.34745 -0.10573 -0.34259 -0.10886 -0.33796 C -0.11615 -0.32247 -0.12101 -0.30697 -0.12674 -0.28985 C -0.12709 -0.28268 -0.12813 -0.27597 -0.13038 -0.26903 C -0.13108 -0.25955 -0.13386 -0.25399 -0.13663 -0.24497 C -0.14184 -0.22439 -0.14809 -0.20195 -0.16354 -0.192 C -0.17656 -0.19316 -0.18247 -0.19616 -0.19427 -0.19987 C -0.20278 -0.20889 -0.21354 -0.21629 -0.22153 -0.22716 C -0.22969 -0.23827 -0.23646 -0.25376 -0.24219 -0.26741 C -0.25469 -0.29795 -0.26025 -0.33288 -0.27518 -0.36202 C -0.27847 -0.36873 -0.28594 -0.37382 -0.2908 -0.37821 C -0.29358 -0.37752 -0.29844 -0.37775 -0.30174 -0.37336 C -0.30538 -0.36711 -0.3059 -0.35508 -0.30886 -0.34768 C -0.30938 -0.33981 -0.31094 -0.33102 -0.31302 -0.32362 C -0.31424 -0.32177 -0.31476 -0.32062 -0.31615 -0.31876 C -0.31615 -0.31715 -0.31632 -0.31553 -0.31667 -0.31391 C -0.31962 -0.29101 -0.32674 -0.26741 -0.33386 -0.24636 C -0.33611 -0.23827 -0.34132 -0.23017 -0.34445 -0.2223 C -0.34809 -0.21375 -0.35573 -0.1964 -0.3625 -0.19339 C -0.37587 -0.17558 -0.39705 -0.16702 -0.41545 -0.16471 C -0.42066 -0.16309 -0.42587 -0.16147 -0.43125 -0.15985 C -0.44861 -0.16077 -0.46129 -0.15938 -0.47691 -0.16471 C -0.48368 -0.17026 -0.49202 -0.17141 -0.49861 -0.17743 C -0.50573 -0.18367 -0.51094 -0.192 -0.51788 -0.19825 C -0.52257 -0.2075 -0.52761 -0.21606 -0.53229 -0.22554 C -0.53351 -0.23549 -0.53542 -0.24474 -0.53715 -0.25446 C -0.53611 -0.28499 -0.53733 -0.33172 -0.50816 -0.33958 C -0.5007 -0.34606 -0.49271 -0.34976 -0.48403 -0.35231 C -0.46163 -0.35092 -0.46111 -0.35554 -0.44913 -0.33635 C -0.44549 -0.32964 -0.44549 -0.33426 -0.44549 -0.32825 " pathEditMode="relative" rAng="0" ptsTypes="ffffffffffffffffffffffffffffffffffffffffffffffffffffffffffA">
                                      <p:cBhvr>
                                        <p:cTn id="50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" y="-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4464 C 0.01094 -0.04025 0.00677 -0.03979 0.00122 -0.0384 C -0.02569 -0.03886 -0.0526 -0.03886 -0.07951 -0.03979 C -0.08958 -0.04025 -0.10052 -0.04742 -0.11076 -0.0495 C -0.12152 -0.05436 -0.11545 -0.05228 -0.12882 -0.05436 C -0.13246 -0.05552 -0.13628 -0.05552 -0.13975 -0.0576 C -0.14166 -0.05876 -0.14271 -0.0613 -0.14461 -0.06246 C -0.15156 -0.06662 -0.16267 -0.06755 -0.16979 -0.0687 C -0.18646 -0.0761 -0.20555 -0.07819 -0.22291 -0.08004 C -0.2717 -0.09692 -0.2993 -0.08559 -0.36736 -0.08651 C -0.38941 -0.09392 -0.4118 -0.09623 -0.43368 -0.10409 C -0.44201 -0.1071 -0.4493 -0.11312 -0.45781 -0.11543 C -0.46736 -0.12167 -0.47777 -0.13 -0.48784 -0.13463 C -0.49774 -0.14458 -0.50555 -0.15753 -0.51198 -0.17164 C -0.51423 -0.18668 -0.51701 -0.19917 -0.51805 -0.2149 C -0.51718 -0.22808 -0.51788 -0.24219 -0.51198 -0.2533 C -0.51059 -0.25908 -0.50816 -0.27134 -0.50364 -0.27435 C -0.49097 -0.28291 -0.47916 -0.29193 -0.4651 -0.29678 C -0.46146 -0.29632 -0.45764 -0.29632 -0.45416 -0.29517 C -0.44774 -0.29308 -0.4434 -0.27041 -0.43975 -0.26301 C -0.43802 -0.25399 -0.43628 -0.24335 -0.43246 -0.23572 C -0.43211 -0.23294 -0.43194 -0.23016 -0.43125 -0.22762 C -0.43073 -0.22531 -0.42934 -0.22369 -0.42882 -0.22137 C -0.42552 -0.20518 -0.42413 -0.1876 -0.41684 -0.17303 C -0.41475 -0.16192 -0.40816 -0.15267 -0.40364 -0.14272 C -0.40208 -0.13949 -0.40156 -0.13393 -0.39878 -0.13301 C -0.39722 -0.13255 -0.39548 -0.13185 -0.39392 -0.13139 C -0.37864 -0.1337 -0.38281 -0.1337 -0.37343 -0.14573 C -0.37135 -0.15383 -0.36545 -0.16007 -0.36146 -0.16678 C -0.35989 -0.1728 -0.35416 -0.18274 -0.35416 -0.18251 C -0.35295 -0.18968 -0.35104 -0.19454 -0.34809 -0.20032 C -0.34514 -0.21235 -0.34149 -0.22392 -0.33854 -0.23572 C -0.33732 -0.24705 -0.33455 -0.25353 -0.33246 -0.26463 C -0.33177 -0.26833 -0.3276 -0.27435 -0.3276 -0.27411 C -0.32604 -0.28129 -0.32413 -0.28221 -0.32048 -0.28707 C -0.31771 -0.29077 -0.31597 -0.29632 -0.31319 -0.30002 C -0.30468 -0.31136 -0.29253 -0.31922 -0.28073 -0.32246 C -0.27205 -0.32824 -0.26319 -0.32963 -0.25416 -0.33356 C -0.24496 -0.33287 -0.23507 -0.33518 -0.22656 -0.33056 C -0.221 -0.32755 -0.21666 -0.32292 -0.21076 -0.32084 C -0.19705 -0.30928 -0.18941 -0.29678 -0.18194 -0.27758 C -0.17968 -0.26556 -0.17517 -0.25538 -0.17222 -0.24381 C -0.17066 -0.23757 -0.16632 -0.226 -0.16632 -0.22577 C -0.16597 -0.22346 -0.1658 -0.22068 -0.1651 -0.21814 C -0.16458 -0.21628 -0.16319 -0.21513 -0.16267 -0.21328 C -0.16163 -0.20935 -0.16163 -0.20287 -0.16024 -0.1987 C -0.15764 -0.19084 -0.15625 -0.1913 -0.15295 -0.18436 C -0.14132 -0.15961 -0.13003 -0.14434 -0.11076 -0.13139 C -0.10086 -0.12468 -0.09323 -0.11751 -0.08194 -0.11543 C -0.07291 -0.1115 -0.06354 -0.10941 -0.05416 -0.10733 C -0.03333 -0.10803 -0.0118 -0.10363 0.00851 -0.11057 C 0.03316 -0.1189 0.05556 -0.13555 0.07952 -0.14573 C 0.08907 -0.15522 0.09948 -0.15799 0.10851 -0.17002 C 0.1158 -0.17974 0.1217 -0.19107 0.129 -0.20032 C 0.13247 -0.21443 0.12674 -0.19223 0.13368 -0.21328 C 0.13473 -0.21628 0.13525 -0.21975 0.13611 -0.22299 C 0.13646 -0.22461 0.13733 -0.22762 0.13733 -0.22739 C 0.13698 -0.2341 0.13698 -0.24057 0.13611 -0.24705 C 0.13577 -0.25029 0.13368 -0.25653 0.13368 -0.2563 C 0.13264 -0.27527 0.13108 -0.29077 0.12292 -0.30627 C 0.11875 -0.32315 0.11059 -0.3405 0.10122 -0.353 C 0.09879 -0.36271 0.10191 -0.35369 0.09636 -0.36086 C 0.08959 -0.36965 0.08837 -0.37543 0.07952 -0.38029 C 0.07518 -0.38607 0.07223 -0.38631 0.06632 -0.38816 C 0.05677 -0.387 0.05278 -0.38816 0.04584 -0.38191 C 0.04358 -0.37289 0.03854 -0.36734 0.03611 -0.35785 C 0.03525 -0.35461 0.03368 -0.34814 0.03368 -0.34791 C 0.03403 -0.34374 0.03438 -0.33958 0.0349 -0.33518 C 0.03525 -0.3331 0.03559 -0.33102 0.03611 -0.32894 C 0.03646 -0.32732 0.03733 -0.32408 0.03733 -0.32385 " pathEditMode="relative" rAng="0" ptsTypes="fffffffffffffffffffffffffffffffffffffffffffffffffffffffffffffffffffffA">
                                      <p:cBhvr>
                                        <p:cTn id="66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-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F:\ПРЕЗЕНТАЦИИ\фоны\13663470_4288501_4008255_a745c8f46e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C:\Documents and Settings\User\Рабочий стол\Новая папка (4)\i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04664"/>
            <a:ext cx="187220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 descr="C:\Documents and Settings\User\Рабочий стол\Новая папка (4)\i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187220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Documents and Settings\User\Рабочий стол\Новая папка (4)\i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187220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:\Documents and Settings\User\Рабочий стол\Новая папка (4)\i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060848"/>
            <a:ext cx="187220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User\Рабочий стол\Новая папка (4)\овощи и фрукты\i (2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5229200"/>
            <a:ext cx="1274084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Documents and Settings\User\Рабочий стол\i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5157192"/>
            <a:ext cx="1368152" cy="121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Documents and Settings\User\Рабочий стол\Новая папка (4)\овощи и фрукты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157192"/>
            <a:ext cx="1296144" cy="1185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Documents and Settings\User\Рабочий стол\i (5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1" y="5301208"/>
            <a:ext cx="1368152" cy="1145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5 -0.05413 C 0.03993 -0.0583 0.06128 -0.07264 0.08472 -0.08467 C 0.09357 -0.08929 0.1033 -0.09207 0.11232 -0.096 C 0.1243 -0.10132 0.13646 -0.11057 0.14844 -0.1152 C 0.16024 -0.11983 0.17291 -0.1233 0.18472 -0.12815 C 0.21632 -0.14111 0.24757 -0.15869 0.27986 -0.16817 C 0.2967 -0.17974 0.31562 -0.17974 0.33281 -0.19061 C 0.36319 -0.21004 0.39566 -0.22369 0.42448 -0.24682 C 0.42656 -0.25075 0.42969 -0.25399 0.43159 -0.25816 C 0.43246 -0.26001 0.43194 -0.26278 0.43281 -0.26463 C 0.43524 -0.27019 0.43837 -0.27227 0.4401 -0.27898 C 0.44149 -0.29239 0.44548 -0.31298 0.43889 -0.32385 C 0.43437 -0.33125 0.4184 -0.3456 0.41111 -0.34791 C 0.39514 -0.35901 0.37708 -0.36341 0.35937 -0.36734 C 0.32118 -0.36688 0.28316 -0.36665 0.24496 -0.36572 C 0.23455 -0.36549 0.22361 -0.35855 0.21354 -0.35601 C 0.20955 -0.35508 0.20156 -0.35277 0.20156 -0.35254 C 0.18159 -0.33935 0.1585 -0.33403 0.14375 -0.30951 C 0.13889 -0.30141 0.13559 -0.29355 0.13281 -0.28383 C 0.13194 -0.2806 0.13038 -0.27412 0.13038 -0.27389 C 0.13142 -0.24728 0.13246 -0.22531 0.14253 -0.20195 C 0.14861 -0.18784 0.1592 -0.17604 0.16892 -0.16655 C 0.17448 -0.16123 0.17899 -0.15383 0.18472 -0.14897 C 0.19444 -0.14065 0.20538 -0.13278 0.21597 -0.12654 C 0.22066 -0.12376 0.22656 -0.11821 0.23159 -0.11682 C 0.23594 -0.11566 0.24045 -0.11566 0.24496 -0.1152 C 0.25312 -0.11242 0.26076 -0.11034 0.26892 -0.10872 C 0.29184 -0.10919 0.31475 -0.10872 0.33767 -0.11034 C 0.36771 -0.11242 0.39791 -0.13463 0.42326 -0.15383 C 0.43489 -0.16262 0.44861 -0.1684 0.45937 -0.17951 C 0.46649 -0.18691 0.47153 -0.19639 0.47864 -0.20357 C 0.48611 -0.2193 0.49427 -0.24196 0.50399 -0.25492 C 0.50555 -0.2614 0.50903 -0.26602 0.51111 -0.2725 C 0.51788 -0.29286 0.52326 -0.3146 0.52569 -0.33681 C 0.52482 -0.36456 0.52326 -0.38631 0.5184 -0.41222 C 0.51719 -0.42748 0.51406 -0.43859 0.50868 -0.45224 C 0.5059 -0.47444 0.48975 -0.49434 0.47743 -0.50845 C 0.46545 -0.52209 0.44635 -0.54407 0.43159 -0.55193 C 0.41337 -0.56188 0.39514 -0.57044 0.37621 -0.57761 C 0.37448 -0.5783 0.3618 -0.58062 0.36059 -0.58085 C 0.34774 -0.58386 0.33472 -0.58779 0.32205 -0.59195 C 0.29653 -0.59126 0.2526 -0.5975 0.23038 -0.5679 " pathEditMode="relative" rAng="0" ptsTypes="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-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27 -0.01527 C 0.03212 -0.01944 0.04115 -0.02314 0.04966 -0.02823 C 0.05591 -0.03193 0.06112 -0.03609 0.06771 -0.03771 C 0.07639 -0.04349 0.08542 -0.04696 0.09428 -0.05228 C 0.1 -0.05575 0.10452 -0.06107 0.1099 -0.06501 C 0.11493 -0.06871 0.11511 -0.06755 0.11962 -0.0731 C 0.12205 -0.07611 0.12674 -0.08282 0.12674 -0.08259 C 0.12709 -0.0849 0.12743 -0.08721 0.12796 -0.08929 C 0.12865 -0.09253 0.13039 -0.09878 0.13039 -0.09855 C 0.13282 -0.12492 0.13803 -0.1499 0.14132 -0.17581 C 0.14167 -0.18876 0.14254 -0.20148 0.14254 -0.21444 C 0.14254 -0.24382 0.14202 -0.27343 0.14132 -0.3028 C 0.14098 -0.31691 0.13282 -0.32617 0.12674 -0.33634 C 0.12414 -0.34051 0.12205 -0.3449 0.11962 -0.3493 C 0.11858 -0.35115 0.11632 -0.35115 0.11476 -0.35254 C 0.11059 -0.35647 0.10695 -0.36133 0.10278 -0.36526 C 0.09809 -0.36989 0.09184 -0.3722 0.08698 -0.37659 C 0.08386 -0.37937 0.07969 -0.37821 0.07622 -0.37983 C 0.03195 -0.37868 0.02136 -0.37983 -0.01302 -0.3685 C -0.01718 -0.36457 -0.0217 -0.36341 -0.02621 -0.3604 C -0.03142 -0.35693 -0.03489 -0.35231 -0.03941 -0.34768 C -0.04305 -0.34398 -0.05034 -0.33634 -0.05034 -0.33611 C -0.05225 -0.3264 -0.05694 -0.319 -0.06111 -0.31067 C -0.06354 -0.30581 -0.06406 -0.2998 -0.06597 -0.29471 C -0.06684 -0.2873 -0.06822 -0.28106 -0.06961 -0.27389 C -0.06892 -0.25376 -0.0684 -0.23387 -0.06475 -0.21444 C -0.05243 -0.14921 -0.01093 -0.1041 0.03039 -0.07148 C 0.04792 -0.0576 0.06875 -0.05043 0.0882 -0.04257 C 0.09184 -0.04118 0.09549 -0.04002 0.09914 -0.03933 C 0.10678 -0.03794 0.12205 -0.03632 0.12205 -0.03609 C 0.15782 -0.03725 0.19358 -0.03586 0.22917 -0.03933 C 0.2573 -0.0421 0.28368 -0.0657 0.30747 -0.08282 C 0.329 -0.09832 0.34948 -0.11266 0.36893 -0.13255 C 0.37709 -0.14088 0.38768 -0.14597 0.39428 -0.15661 C 0.41164 -0.1846 0.41806 -0.21328 0.42796 -0.24659 C 0.43264 -0.26255 0.43889 -0.27643 0.44254 -0.29309 C 0.44757 -0.31529 0.44914 -0.33773 0.45209 -0.3604 C 0.45157 -0.39094 0.45521 -0.4224 0.44966 -0.45201 C 0.4448 -0.47745 0.43351 -0.50174 0.42205 -0.52256 C 0.4198 -0.52672 0.41875 -0.53181 0.41598 -0.53551 C 0.40973 -0.54384 0.40174 -0.54962 0.39549 -0.55795 C 0.38403 -0.57322 0.36962 -0.58409 0.3533 -0.58848 C 0.33368 -0.58802 0.31389 -0.58779 0.29428 -0.58687 C 0.28421 -0.5864 0.27431 -0.57831 0.26424 -0.57553 C 0.26007 -0.57137 0.25695 -0.56813 0.25209 -0.56605 C 0.24809 -0.56073 0.24254 -0.55818 0.24011 -0.55147 " pathEditMode="relative" rAng="0" ptsTypes="fffffffffffffffffffffffffffffffffffffffffffff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87 -0.03378 C 0.03055 -0.03817 0.03611 -0.03933 0.04028 -0.04488 C 0.04635 -0.05298 0.05225 -0.06223 0.06076 -0.06593 C 0.06562 -0.07218 0.071 -0.07958 0.07517 -0.08675 C 0.08142 -0.09762 0.07361 -0.08976 0.08125 -0.09646 C 0.08472 -0.10988 0.09323 -0.12052 0.0993 -0.13163 C 0.10538 -0.14319 0.1085 -0.15684 0.11614 -0.16702 C 0.11788 -0.17373 0.11979 -0.17997 0.12222 -0.18622 C 0.12413 -0.1994 0.12725 -0.21259 0.13177 -0.22485 C 0.13298 -0.23318 0.13559 -0.23942 0.13784 -0.24729 C 0.13993 -0.26834 0.14201 -0.29101 0.13663 -0.31136 C 0.13507 -0.32432 0.13142 -0.34213 0.12587 -0.35323 C 0.12274 -0.35948 0.1184 -0.3648 0.11493 -0.37081 C 0.11163 -0.37659 0.10521 -0.37844 0.10052 -0.38053 C 0.0993 -0.38099 0.09687 -0.38215 0.09687 -0.38191 C 0.09201 -0.38168 0.08732 -0.38145 0.08246 -0.38053 C 0.0776 -0.3796 0.07361 -0.37498 0.06909 -0.37243 C 0.06319 -0.36919 0.05729 -0.36642 0.05104 -0.36457 C 0.04618 -0.35786 0.04323 -0.35508 0.03906 -0.34675 C 0.03281 -0.33426 0.03038 -0.31738 0.02708 -0.3035 C 0.02656 -0.30165 0.02534 -0.30049 0.02465 -0.29864 C 0.02222 -0.29193 0.02118 -0.28453 0.01857 -0.27782 C 0.01649 -0.27227 0.01632 -0.26695 0.01371 -0.26163 C 0.01128 -0.24613 0.00399 -0.23109 -0.00313 -0.21837 C -0.00764 -0.20056 -0.02361 -0.18668 -0.03681 -0.18298 C -0.04219 -0.17951 -0.04653 -0.17812 -0.05243 -0.17673 C -0.05972 -0.1772 -0.06702 -0.17627 -0.07413 -0.17812 C -0.08594 -0.18136 -0.08906 -0.20426 -0.09462 -0.21513 C -0.09601 -0.22207 -0.09653 -0.22924 -0.09827 -0.23595 C -0.09861 -0.25677 -0.09879 -0.27782 -0.09948 -0.29864 C -0.1 -0.31368 -0.104 -0.33126 -0.10799 -0.34513 C -0.10886 -0.34814 -0.10938 -0.35254 -0.11146 -0.35485 C -0.12275 -0.36757 -0.14063 -0.37567 -0.15486 -0.38053 C -0.16163 -0.38006 -0.16858 -0.3803 -0.17535 -0.37891 C -0.18247 -0.37752 -0.18802 -0.36711 -0.19462 -0.36295 C -0.19861 -0.35763 -0.20209 -0.35439 -0.20556 -0.34837 C -0.20903 -0.3301 -0.20382 -0.353 -0.21042 -0.33727 C -0.2125 -0.33241 -0.2125 -0.3264 -0.21389 -0.32108 C -0.21563 -0.31391 -0.21945 -0.30743 -0.22118 -0.30026 C -0.22691 -0.27759 -0.23247 -0.25122 -0.24288 -0.23132 C -0.24514 -0.2223 -0.24879 -0.20634 -0.25486 -0.20079 C -0.25955 -0.1964 -0.2665 -0.19293 -0.2717 -0.18946 C -0.27847 -0.18483 -0.28386 -0.17951 -0.29115 -0.17673 C -0.29688 -0.17141 -0.30365 -0.16609 -0.31042 -0.16378 C -0.3191 -0.15776 -0.33073 -0.15291 -0.34045 -0.15106 C -0.35938 -0.14273 -0.38264 -0.14874 -0.4007 -0.14944 C -0.40764 -0.15175 -0.41389 -0.15291 -0.42118 -0.15406 C -0.42726 -0.15615 -0.43316 -0.15846 -0.43924 -0.16054 C -0.45052 -0.17049 -0.43177 -0.15453 -0.45018 -0.16702 C -0.45608 -0.17095 -0.46181 -0.17627 -0.46823 -0.17812 C -0.47969 -0.19061 -0.49514 -0.21004 -0.50191 -0.22809 C -0.50747 -0.24243 -0.50486 -0.23688 -0.5092 -0.24567 C -0.51059 -0.25284 -0.51216 -0.25955 -0.51389 -0.26649 C -0.51424 -0.2681 -0.51511 -0.27134 -0.51511 -0.27111 C -0.51459 -0.28661 -0.5158 -0.29818 -0.51268 -0.31136 C -0.50486 -0.34352 -0.48542 -0.36341 -0.46094 -0.36757 C -0.45486 -0.36711 -0.44879 -0.36711 -0.44288 -0.36595 C -0.43663 -0.36457 -0.43351 -0.34814 -0.43195 -0.3419 C -0.43195 -0.34005 -0.43195 -0.29355 -0.42847 -0.28892 " pathEditMode="relative" rAng="0" ptsTypes="ffffffffffffffffffffffffffffffffffffffffffffffffffffffffffA">
                                      <p:cBhvr>
                                        <p:cTn id="50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-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58 -0.05783 C 0.00729 -0.05829 -0.00399 -0.05829 -0.0151 -0.05945 C -0.02674 -0.06083 -0.03819 -0.06916 -0.05 -0.06916 C -0.15243 -0.07009 -0.25486 -0.07009 -0.35729 -0.07055 C -0.38663 -0.07494 -0.41649 -0.08628 -0.44392 -0.10108 C -0.45278 -0.10594 -0.46441 -0.11126 -0.4717 -0.11889 C -0.48281 -0.13046 -0.49618 -0.13671 -0.50538 -0.15082 C -0.50937 -0.15683 -0.51285 -0.16215 -0.51632 -0.16863 C -0.51823 -0.17233 -0.52222 -0.17973 -0.52222 -0.1795 C -0.52535 -0.19222 -0.52378 -0.18621 -0.52708 -0.19754 C -0.5283 -0.20703 -0.53021 -0.21559 -0.53194 -0.22484 C -0.53229 -0.23016 -0.53316 -0.23548 -0.53316 -0.2408 C -0.53316 -0.26347 -0.53542 -0.34513 -0.5066 -0.35484 C -0.49392 -0.35345 -0.48368 -0.3516 -0.47292 -0.34189 C -0.46927 -0.33449 -0.46476 -0.32593 -0.46198 -0.31783 C -0.45694 -0.30326 -0.45555 -0.28799 -0.44878 -0.27457 C -0.4474 -0.26694 -0.44618 -0.26023 -0.44271 -0.25375 C -0.44045 -0.24473 -0.43871 -0.2371 -0.43437 -0.2297 C -0.43246 -0.22183 -0.42986 -0.21697 -0.42587 -0.21027 C -0.42413 -0.20148 -0.41858 -0.19292 -0.41389 -0.18621 C -0.41128 -0.18228 -0.40538 -0.17511 -0.40538 -0.17487 C -0.40139 -0.16447 -0.39236 -0.15614 -0.3849 -0.14943 C -0.38299 -0.14781 -0.38108 -0.14596 -0.37899 -0.14457 C -0.37674 -0.14318 -0.3717 -0.14133 -0.3717 -0.1411 C -0.36805 -0.1418 -0.36424 -0.1411 -0.36094 -0.14295 C -0.35555 -0.14573 -0.35538 -0.15313 -0.35365 -0.15891 C -0.35156 -0.16608 -0.34792 -0.17256 -0.34635 -0.17973 C -0.34462 -0.1876 -0.34427 -0.195 -0.34149 -0.2024 C -0.3408 -0.21189 -0.33941 -0.21906 -0.33802 -0.22808 C -0.33576 -0.26046 -0.32674 -0.29724 -0.30538 -0.31621 C -0.30399 -0.31737 -0.30226 -0.31714 -0.30069 -0.31783 C -0.28993 -0.32269 -0.27917 -0.32616 -0.26805 -0.32917 C -0.25608 -0.3287 -0.24392 -0.32893 -0.23194 -0.32755 C -0.21319 -0.32546 -0.20347 -0.29817 -0.1934 -0.28105 C -0.19184 -0.27295 -0.18993 -0.26509 -0.18854 -0.25676 C -0.18785 -0.25144 -0.1849 -0.2408 -0.1849 -0.24057 C -0.18264 -0.22021 -0.18073 -0.19592 -0.1717 -0.17811 C -0.16927 -0.17302 -0.16493 -0.16863 -0.16215 -0.16377 C -0.15243 -0.14804 -0.14653 -0.14041 -0.13212 -0.13162 C -0.1309 -0.13092 -0.1224 -0.12445 -0.11875 -0.12352 C -0.11128 -0.12144 -0.10365 -0.11936 -0.09583 -0.11728 C -0.05243 -0.11843 -0.00903 -0.11889 0.03438 -0.12051 C 0.04497 -0.12098 0.05434 -0.13046 0.06441 -0.13324 C 0.07292 -0.13879 0.06788 -0.13509 0.07882 -0.14619 C 0.08507 -0.15267 0.09375 -0.15313 0.10052 -0.15891 C 0.1059 -0.16354 0.11076 -0.16909 0.11632 -0.17349 C 0.11823 -0.17511 0.12031 -0.17649 0.12222 -0.17811 C 0.1349 -0.19939 0.13872 -0.21397 0.14757 -0.23756 C 0.14861 -0.24705 0.15017 -0.25537 0.15122 -0.26486 C 0.1507 -0.28845 0.15399 -0.31297 0.14879 -0.33564 C 0.1474 -0.34189 0.14601 -0.34143 0.14392 -0.34675 C 0.13351 -0.37427 0.11615 -0.39926 0.09705 -0.4173 C 0.09097 -0.42308 0.08385 -0.42632 0.07778 -0.43187 C 0.06615 -0.43072 0.06285 -0.43257 0.05486 -0.42539 C 0.05295 -0.41776 0.05087 -0.41059 0.04879 -0.40296 C 0.04792 -0.39972 0.04722 -0.39648 0.04635 -0.39324 C 0.04601 -0.39162 0.04514 -0.38861 0.04514 -0.38838 C 0.04549 -0.36294 0.04566 -0.33703 0.04635 -0.31135 C 0.04635 -0.30973 0.04826 -0.29909 0.04879 -0.29701 C 0.04913 -0.29539 0.05 -0.29215 0.05 -0.29192 " pathEditMode="relative" rAng="0" ptsTypes="fffffffffffffffffffffffffffffffffffffffffffffffffffffffffffA">
                                      <p:cBhvr>
                                        <p:cTn id="6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" y="-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F:\ПРЕЗЕНТАЦИИ\фоны\13663470_4288501_4008255_a745c8f46e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4" descr="C:\Documents and Settings\User\Рабочий стол\Новая папка (4)\i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32656"/>
            <a:ext cx="208823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C:\Documents and Settings\User\Рабочий стол\Новая папка (4)\i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2656"/>
            <a:ext cx="194421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Documents and Settings\User\Рабочий стол\Новая папка (4)\i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201622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Documents and Settings\User\Рабочий стол\Новая папка (4)\i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204864"/>
            <a:ext cx="187220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Documents and Settings\User\Рабочий стол\Новая папка (4)\овощи и фрукты\i (3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373216"/>
            <a:ext cx="1296144" cy="107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Documents and Settings\User\Рабочий стол\Новая папка (4)\овощи и фрукты\i (3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5310832"/>
            <a:ext cx="1368152" cy="1131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C:\Documents and Settings\User\Рабочий стол\Новая папка (4)\овощи и фрукты\i (3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5229200"/>
            <a:ext cx="1224136" cy="1147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C:\Documents and Settings\User\Рабочий стол\Новая папка (4)\овощи и фрукты\i (35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5301208"/>
            <a:ext cx="1259632" cy="111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5 -0.04465 C 0.01475 -0.05251 0.01441 -0.05783 0.01302 -0.06524 C 0.01163 -0.07241 0.00816 -0.07842 0.00573 -0.08467 C 0.00399 -0.08952 0.0026 -0.09554 0.00104 -0.10063 C -0.00243 -0.11173 -0.00313 -0.12145 -0.00868 -0.13116 C -0.01164 -0.14736 -0.01771 -0.161 -0.02188 -0.17604 C -0.02327 -0.1809 -0.02431 -0.18575 -0.02552 -0.19061 C -0.02587 -0.19223 -0.02674 -0.1957 -0.02674 -0.19547 C -0.03143 -0.24451 -0.01945 -0.30165 0.02152 -0.31252 C 0.03524 -0.31206 0.04878 -0.31229 0.0625 -0.3109 C 0.07291 -0.30997 0.08038 -0.30141 0.0901 -0.29818 C 0.09427 -0.29401 0.09739 -0.29054 0.10225 -0.28846 C 0.11076 -0.28083 0.10659 -0.28291 0.11423 -0.28036 C 0.12569 -0.26602 0.14166 -0.25862 0.1552 -0.24844 C 0.16198 -0.24335 0.17135 -0.23595 0.17812 -0.23225 C 0.18489 -0.22855 0.19444 -0.22439 0.20104 -0.21953 C 0.21007 -0.21282 0.2184 -0.20542 0.22864 -0.20172 C 0.23489 -0.19616 0.24166 -0.19362 0.24913 -0.19223 C 0.25781 -0.18853 0.26371 -0.18737 0.27326 -0.18575 C 0.28854 -0.18622 0.30382 -0.18645 0.31909 -0.18737 C 0.33472 -0.18853 0.35034 -0.1964 0.36597 -0.19848 C 0.38767 -0.20565 0.40694 -0.223 0.42864 -0.22901 C 0.44652 -0.24104 0.46666 -0.25122 0.48177 -0.26926 C 0.49114 -0.28036 0.49809 -0.29424 0.50694 -0.30604 C 0.51007 -0.32316 0.50538 -0.30234 0.5118 -0.31738 C 0.51267 -0.31923 0.51232 -0.32177 0.51302 -0.32385 C 0.51441 -0.32802 0.51666 -0.33033 0.51909 -0.33334 C 0.52031 -0.33958 0.52291 -0.3449 0.52395 -0.35115 C 0.52673 -0.36665 0.52343 -0.35277 0.52621 -0.36387 C 0.52708 -0.37266 0.52847 -0.38099 0.52986 -0.38978 C 0.52951 -0.41129 0.52968 -0.43257 0.52864 -0.45386 C 0.52847 -0.45686 0.52691 -0.45918 0.52621 -0.46195 C 0.52395 -0.47051 0.52326 -0.47953 0.52031 -0.48763 C 0.51336 -0.50613 0.51527 -0.4985 0.50937 -0.51007 C 0.50243 -0.52395 0.50868 -0.51169 0.50347 -0.52603 C 0.49722 -0.54315 0.47882 -0.56489 0.46475 -0.56952 C 0.45086 -0.58178 0.43559 -0.58386 0.41909 -0.5871 C 0.41024 -0.58663 0.38645 -0.58848 0.37569 -0.58062 C 0.34791 -0.56003 0.32413 -0.51423 0.31788 -0.47305 C 0.31875 -0.4416 0.3184 -0.41014 0.32031 -0.37844 C 0.32222 -0.34699 0.34149 -0.30627 0.35642 -0.2836 C 0.37482 -0.25538 0.39357 -0.24058 0.41909 -0.22739 C 0.42812 -0.22253 0.42864 -0.22161 0.43593 -0.21953 C 0.43993 -0.21837 0.44791 -0.21629 0.44791 -0.21606 C 0.46284 -0.21675 0.47777 -0.21606 0.49253 -0.21791 C 0.50156 -0.21906 0.51007 -0.22439 0.51909 -0.22577 C 0.53802 -0.23225 0.56562 -0.24197 0.57812 -0.2644 C 0.58906 -0.28383 0.59618 -0.30581 0.60451 -0.32709 C 0.60625 -0.33149 0.60885 -0.33542 0.61059 -0.33981 C 0.61371 -0.34814 0.61632 -0.35693 0.61909 -0.36549 C 0.6217 -0.37359 0.62239 -0.38261 0.62395 -0.39117 C 0.62465 -0.3951 0.62621 -0.4025 0.62621 -0.40227 C 0.63055 -0.44784 0.6302 -0.47097 0.62743 -0.52927 C 0.62691 -0.54014 0.62118 -0.56073 0.61666 -0.5709 C 0.61319 -0.57877 0.60538 -0.59843 0.59861 -0.60791 C 0.57031 -0.64793 0.52708 -0.67176 0.48645 -0.67708 C 0.47395 -0.68078 0.4618 -0.68425 0.44913 -0.68656 C 0.42743 -0.6861 0.4059 -0.68587 0.3842 -0.68494 C 0.37916 -0.68471 0.37448 -0.68124 0.36961 -0.68009 C 0.35642 -0.67662 0.34323 -0.67384 0.32986 -0.67222 C 0.31597 -0.6676 0.30225 -0.65719 0.28888 -0.64978 C 0.28489 -0.64747 0.28038 -0.64678 0.27691 -0.64331 C 0.27343 -0.63984 0.26944 -0.63706 0.26597 -0.63359 C 0.26458 -0.6322 0.26388 -0.62989 0.2625 -0.62873 C 0.25816 -0.62503 0.25243 -0.62318 0.24791 -0.61925 C 0.24201 -0.61416 0.23715 -0.60791 0.23229 -0.60144 C 0.22743 -0.59496 0.22291 -0.58663 0.21909 -0.579 C 0.21753 -0.57599 0.21423 -0.57183 0.21423 -0.5679 " pathEditMode="relative" rAng="0" ptsTypes="fffffffff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-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2915 C -0.00069 -0.03192 0.004 -0.03562 0.01025 -0.03724 C 0.01528 -0.04187 0.02344 -0.04673 0.02952 -0.04835 C 0.03698 -0.05621 0.03247 -0.05205 0.04393 -0.05968 C 0.05521 -0.06732 0.04896 -0.06616 0.05712 -0.07402 C 0.06615 -0.08281 0.07535 -0.08906 0.08247 -0.10132 C 0.0849 -0.11127 0.08195 -0.10155 0.08976 -0.11427 C 0.09723 -0.1263 0.10487 -0.14203 0.11025 -0.15591 C 0.1132 -0.17442 0.10782 -0.14458 0.11737 -0.17534 C 0.12066 -0.18598 0.12327 -0.19778 0.1283 -0.20727 C 0.12987 -0.22531 0.13264 -0.24405 0.13542 -0.26186 C 0.13455 -0.31761 0.14011 -0.34236 0.11494 -0.38076 C 0.11094 -0.387 0.10938 -0.39255 0.10417 -0.39672 C 0.09862 -0.40759 0.10573 -0.39463 0.09566 -0.40805 C 0.07518 -0.43535 0.05678 -0.44576 0.0283 -0.44969 C 0.02119 -0.45293 0.01528 -0.45478 0.00782 -0.45617 C -0.01093 -0.45547 -0.03541 -0.45802 -0.05486 -0.44969 C -0.06163 -0.44691 -0.0651 -0.44229 -0.07048 -0.43697 C -0.08385 -0.42401 -0.09531 -0.41083 -0.10313 -0.39047 C -0.1066 -0.3722 -0.10174 -0.39487 -0.10678 -0.37914 C -0.10886 -0.37289 -0.10903 -0.36503 -0.11025 -0.35832 C -0.1106 -0.35346 -0.11077 -0.3486 -0.11146 -0.34374 C -0.11198 -0.33935 -0.11389 -0.33102 -0.11389 -0.33079 C -0.11355 -0.30951 -0.11407 -0.288 -0.11268 -0.26671 C -0.11146 -0.24867 -0.1033 -0.22716 -0.09826 -0.2105 C -0.09461 -0.19847 -0.09253 -0.18691 -0.08506 -0.17696 C -0.07743 -0.16678 -0.07152 -0.1536 -0.06215 -0.14643 C -0.0151 -0.11057 0.03542 -0.07911 0.08976 -0.07102 C 0.10539 -0.07194 0.12119 -0.07125 0.13664 -0.07402 C 0.14497 -0.07541 0.15244 -0.08212 0.16077 -0.08374 C 0.1757 -0.08675 0.18751 -0.09253 0.20174 -0.09831 C 0.22639 -0.10826 0.25139 -0.11705 0.27379 -0.13509 C 0.29271 -0.15013 0.31494 -0.17072 0.32952 -0.19292 C 0.33768 -0.20541 0.34428 -0.21906 0.35226 -0.23155 C 0.38664 -0.28591 0.41198 -0.33472 0.42101 -0.40643 C 0.42066 -0.44553 0.42049 -0.48462 0.4198 -0.52371 C 0.41945 -0.54268 0.40869 -0.56882 0.40174 -0.58455 C 0.3849 -0.62249 0.37014 -0.66274 0.34028 -0.68425 C 0.33334 -0.68934 0.329 -0.69489 0.32101 -0.69697 C 0.31598 -0.70021 0.31181 -0.70414 0.3066 -0.70669 C 0.28698 -0.71663 0.26407 -0.71802 0.24393 -0.72265 C 0.21476 -0.72149 0.20435 -0.7238 0.18126 -0.71455 C 0.17813 -0.71316 0.17483 -0.71224 0.17153 -0.71154 C 0.16598 -0.71016 0.15469 -0.70831 0.15469 -0.70807 C 0.15226 -0.70715 0.15001 -0.70599 0.14757 -0.70507 C 0.14601 -0.70437 0.14428 -0.70414 0.14271 -0.70345 C 0.13733 -0.70114 0.13369 -0.6972 0.1283 -0.69535 C 0.1198 -0.68772 0.11198 -0.67823 0.10296 -0.67129 C 0.09271 -0.66343 0.0849 -0.65695 0.07639 -0.64562 C 0.07223 -0.64007 0.06754 -0.62272 0.06563 -0.61508 C 0.06459 -0.60305 0.06303 -0.59172 0.06077 -0.57992 C 0.06007 -0.55818 0.05417 -0.50636 0.0632 -0.48832 C 0.06528 -0.47745 0.06337 -0.48369 0.07049 -0.47074 C 0.07535 -0.46195 0.07848 -0.45085 0.0849 -0.44344 C 0.10278 -0.42262 0.13542 -0.4136 0.15834 -0.40967 C 0.19983 -0.41106 0.21337 -0.40435 0.24271 -0.43373 C 0.24827 -0.44622 0.25469 -0.46102 0.25712 -0.47537 C 0.2606 -0.49688 0.25573 -0.47305 0.2606 -0.48832 C 0.26164 -0.49133 0.26303 -0.49804 0.26303 -0.4978 C 0.26268 -0.517 0.26771 -0.56049 0.24514 -0.56049 " pathEditMode="relative" rAng="0" ptsTypes="fffffffffffffffffffffffffffffffffffffffffffffffffffffffffffA">
                                      <p:cBhvr>
                                        <p:cTn id="34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58 -0.04604 C 0.02743 -0.0539 0.03889 -0.05413 0.04739 -0.06362 C 0.05625 -0.07356 0.05955 -0.08374 0.06562 -0.09577 C 0.06597 -0.09785 0.06597 -0.10016 0.06667 -0.10225 C 0.06788 -0.10572 0.07153 -0.11173 0.07153 -0.1115 C 0.07778 -0.13671 0.07066 -0.11081 0.07639 -0.1263 C 0.07917 -0.13394 0.08003 -0.14527 0.08125 -0.1536 C 0.08298 -0.18298 0.08628 -0.21513 0.07882 -0.24335 C 0.07708 -0.25746 0.07569 -0.26903 0.07153 -0.28198 C 0.06944 -0.28846 0.06319 -0.29956 0.06319 -0.29933 C 0.05989 -0.31298 0.05156 -0.32246 0.04149 -0.32686 C 0.03663 -0.3264 0.03177 -0.32616 0.02691 -0.32524 C 0.01823 -0.32362 0.01458 -0.30905 0.01007 -0.30118 C 0.00781 -0.29216 0.00226 -0.28499 -0.00191 -0.27712 C -0.00417 -0.27273 -0.0092 -0.2644 -0.0092 -0.26417 C -0.01077 -0.25561 -0.01354 -0.24752 -0.01511 -0.23873 C -0.01788 -0.22253 -0.01927 -0.20542 -0.02483 -0.19038 C -0.02795 -0.16979 -0.03507 -0.14759 -0.05017 -0.13741 C -0.05417 -0.13463 -0.0592 -0.13417 -0.06337 -0.13278 C -0.07066 -0.13347 -0.0783 -0.13255 -0.08507 -0.13579 C -0.09618 -0.14111 -0.10261 -0.15776 -0.1092 -0.16956 C -0.11042 -0.17789 -0.11354 -0.1839 -0.11511 -0.192 C -0.12136 -0.22438 -0.11511 -0.19848 -0.11875 -0.21305 C -0.1191 -0.22207 -0.1191 -0.23132 -0.11997 -0.24034 C -0.12031 -0.24358 -0.1224 -0.24983 -0.1224 -0.2496 C -0.12396 -0.26995 -0.12674 -0.28985 -0.1309 -0.30928 C -0.13247 -0.31691 -0.13438 -0.3257 -0.13924 -0.3301 C -0.14097 -0.33727 -0.1434 -0.3456 -0.14896 -0.34768 C -0.15504 -0.35577 -0.15816 -0.35277 -0.1658 -0.3493 C -0.18264 -0.32778 -0.19115 -0.29933 -0.19827 -0.27065 C -0.19948 -0.25631 -0.20174 -0.24289 -0.20434 -0.22901 C -0.20625 -0.21929 -0.20625 -0.20842 -0.21042 -0.20009 C -0.21441 -0.17904 -0.22847 -0.15522 -0.24288 -0.1455 C -0.24722 -0.1425 -0.25017 -0.13787 -0.25486 -0.13579 C -0.26875 -0.1226 -0.28767 -0.11705 -0.30434 -0.11497 C -0.31424 -0.11057 -0.32292 -0.10919 -0.33333 -0.1071 C -0.35608 -0.09646 -0.39254 -0.1152 -0.41754 -0.11821 C -0.42726 -0.1233 -0.43611 -0.13047 -0.44653 -0.13278 C -0.45278 -0.13879 -0.45972 -0.14296 -0.4658 -0.14874 C -0.47066 -0.15337 -0.47361 -0.15823 -0.47899 -0.16146 C -0.48264 -0.16632 -0.48629 -0.17118 -0.48993 -0.17604 C -0.49115 -0.17766 -0.49358 -0.1809 -0.49358 -0.18066 C -0.49879 -0.1957 -0.49254 -0.17974 -0.49948 -0.192 C -0.50087 -0.19454 -0.50208 -0.19732 -0.50313 -0.20009 C -0.50365 -0.20171 -0.50365 -0.20356 -0.50434 -0.20495 C -0.50608 -0.20889 -0.51042 -0.21606 -0.51042 -0.21582 C -0.51198 -0.22207 -0.51372 -0.22693 -0.51632 -0.23225 C -0.51892 -0.24613 -0.52136 -0.25978 -0.52361 -0.27389 C -0.5224 -0.31205 -0.5217 -0.35485 -0.49583 -0.37821 C -0.48611 -0.387 -0.4941 -0.3833 -0.48507 -0.38631 C -0.48056 -0.39047 -0.47726 -0.3914 -0.47188 -0.39279 C -0.4625 -0.40111 -0.45278 -0.40296 -0.44167 -0.40551 C -0.43906 -0.40597 -0.43438 -0.40875 -0.43438 -0.40851 C -0.38941 -0.40736 -0.39254 -0.40759 -0.36458 -0.40227 C -0.35208 -0.3944 -0.34306 -0.38955 -0.33333 -0.37497 C -0.32865 -0.36803 -0.32743 -0.36017 -0.32361 -0.35254 C -0.32465 -0.31298 -0.32153 -0.31136 -0.32969 -0.28684 C -0.33281 -0.27782 -0.33125 -0.27435 -0.33681 -0.26903 C -0.33924 -0.25978 -0.34497 -0.25584 -0.35017 -0.24983 C -0.36146 -0.23664 -0.37379 -0.22577 -0.38872 -0.22253 C -0.39757 -0.223 -0.40625 -0.22323 -0.41511 -0.22415 C -0.42118 -0.22485 -0.41875 -0.22577 -0.42361 -0.22901 C -0.4375 -0.23826 -0.44896 -0.24752 -0.44896 -0.27065 " pathEditMode="relative" rAng="0" ptsTypes="ffffffffffffffffffffffffffffffffffffffffffffffffffffffffffffffA">
                                      <p:cBhvr>
                                        <p:cTn id="50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" y="-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6777 C -0.08056 -0.034 0.07656 -0.0643 -0.24948 -0.06639 C -0.26927 -0.06962 -0.28785 -0.07795 -0.30747 -0.08235 C -0.32101 -0.08836 -0.33421 -0.09576 -0.34723 -0.10317 C -0.36198 -0.11149 -0.37796 -0.11635 -0.39289 -0.12399 C -0.40608 -0.13093 -0.41875 -0.1411 -0.43264 -0.14504 C -0.44132 -0.15336 -0.45157 -0.15799 -0.46042 -0.16585 C -0.47292 -0.17696 -0.4849 -0.18945 -0.49775 -0.19963 C -0.49896 -0.20171 -0.5 -0.20402 -0.50139 -0.20587 C -0.50243 -0.20726 -0.50417 -0.20772 -0.50504 -0.20911 C -0.50834 -0.2142 -0.51146 -0.22368 -0.51337 -0.22993 C -0.51441 -0.23317 -0.51441 -0.23687 -0.5158 -0.23965 C -0.51858 -0.24497 -0.52032 -0.25098 -0.52188 -0.25723 C -0.52396 -0.26555 -0.52379 -0.27434 -0.52552 -0.2829 C -0.52448 -0.30789 -0.525 -0.33657 -0.51094 -0.35531 C -0.50747 -0.37335 -0.49375 -0.38006 -0.48212 -0.38723 C -0.47188 -0.38607 -0.4632 -0.38283 -0.45313 -0.38098 C -0.44705 -0.37821 -0.44723 -0.37636 -0.44358 -0.36965 C -0.43351 -0.35091 -0.44671 -0.38029 -0.43629 -0.35854 C -0.42987 -0.34513 -0.42448 -0.32408 -0.42188 -0.30858 C -0.42066 -0.30118 -0.41945 -0.29354 -0.41823 -0.28614 C -0.41771 -0.2829 -0.4158 -0.27666 -0.4158 -0.27643 C -0.41216 -0.24797 -0.40921 -0.21698 -0.39775 -0.19153 C -0.39566 -0.18043 -0.38855 -0.17303 -0.38334 -0.16424 C -0.38195 -0.16169 -0.38143 -0.15822 -0.37969 -0.15614 C -0.37466 -0.15012 -0.36823 -0.1455 -0.36164 -0.14342 C -0.35712 -0.13463 -0.34809 -0.13347 -0.34115 -0.12884 C -0.32292 -0.13069 -0.32188 -0.12769 -0.31337 -0.14665 C -0.31059 -0.16077 -0.30521 -0.17372 -0.30382 -0.18829 C -0.29896 -0.23594 -0.30313 -0.29146 -0.28334 -0.33426 C -0.28125 -0.34513 -0.27657 -0.35045 -0.26997 -0.35693 C -0.26528 -0.36664 -0.27101 -0.35716 -0.26285 -0.36317 C -0.26059 -0.36479 -0.25903 -0.36803 -0.25677 -0.36965 C -0.25243 -0.37242 -0.23993 -0.37497 -0.23507 -0.37613 C -0.2125 -0.3752 -0.20243 -0.37404 -0.18334 -0.37127 C -0.17674 -0.36826 -0.17066 -0.36456 -0.16407 -0.36155 C -0.16007 -0.35646 -0.15608 -0.35484 -0.15313 -0.34883 C -0.15 -0.33264 -0.14323 -0.31737 -0.14115 -0.30071 C -0.13993 -0.29146 -0.13907 -0.28128 -0.13507 -0.27342 C -0.13334 -0.26139 -0.12917 -0.25237 -0.12552 -0.24127 C -0.12396 -0.23618 -0.11945 -0.22669 -0.11945 -0.22646 C -0.1191 -0.22461 -0.11893 -0.2223 -0.11823 -0.22045 C -0.11684 -0.21698 -0.11337 -0.21073 -0.11337 -0.2105 C -0.11059 -0.19616 -0.11459 -0.21073 -0.10868 -0.20102 C -0.10643 -0.19731 -0.10608 -0.19199 -0.10382 -0.18829 C -0.09723 -0.17719 -0.08785 -0.16123 -0.07726 -0.15776 C -0.06598 -0.14272 -0.04775 -0.13972 -0.03264 -0.13694 C -0.02778 -0.13601 -0.01823 -0.1337 -0.01823 -0.13347 C -0.00209 -0.13416 0.01388 -0.13393 0.03003 -0.13532 C 0.04757 -0.13671 0.06232 -0.15313 0.07934 -0.15776 C 0.08906 -0.16562 0.08316 -0.16146 0.09739 -0.16909 C 0.10086 -0.17094 0.10364 -0.17464 0.10711 -0.17696 C 0.10989 -0.18413 0.11354 -0.18945 0.11666 -0.19639 C 0.1184 -0.20495 0.12239 -0.21212 0.12395 -0.22045 C 0.12604 -0.23155 0.12673 -0.24288 0.12882 -0.25399 C 0.12829 -0.28452 0.13298 -0.33472 0.11788 -0.36479 C 0.11614 -0.37404 0.11388 -0.38098 0.10954 -0.38885 C 0.10781 -0.39556 0.10104 -0.40666 0.10104 -0.40643 C 0.09948 -0.41499 0.09739 -0.41591 0.09375 -0.42262 C 0.08125 -0.44598 0.07482 -0.46171 0.05277 -0.46912 C 0.04635 -0.46727 0.03923 -0.46565 0.0335 -0.46125 C 0.03107 -0.4594 0.02638 -0.45477 0.02638 -0.45454 C 0.02465 -0.4476 0.02204 -0.44251 0.02031 -0.43557 C 0.01875 -0.42239 0.01597 -0.41013 0.01423 -0.39694 C 0.01371 -0.39255 0.0118 -0.38422 0.0118 -0.38399 C 0.0125 -0.3597 0.01215 -0.32847 0.01909 -0.30395 C 0.021 -0.29701 0.02343 -0.2984 0.02882 -0.29586 C 0.03125 -0.2947 0.03593 -0.29262 0.03593 -0.29239 " pathEditMode="relative" rAng="0" ptsTypes="fffffffffffffffffffffffffffffffffffffffffffffffffffffffffffffffffffA">
                                      <p:cBhvr>
                                        <p:cTn id="66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ПРЕЗЕНТАЦИИ\фоны\13663470_4288501_4008255_a745c8f46e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908175" y="1412875"/>
            <a:ext cx="5400675" cy="1081088"/>
          </a:xfrm>
          <a:prstGeom prst="roundRect">
            <a:avLst/>
          </a:prstGeom>
          <a:solidFill>
            <a:srgbClr val="CC00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b="1" dirty="0" smtClean="0">
                <a:solidFill>
                  <a:srgbClr val="FFFF00"/>
                </a:solidFill>
                <a:latin typeface="Comic Sans MS" pitchFamily="66" charset="0"/>
              </a:rPr>
              <a:t>МОЛОДЕЦ!</a:t>
            </a:r>
            <a:endParaRPr lang="ru-RU" sz="6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:\ПРЕЗЕНТАЦИИ\фоны\13663470_4288501_4008255_a745c8f46e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8064896" cy="56886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«Из чего суп?»</a:t>
            </a:r>
            <a:r>
              <a:rPr lang="ru-RU" sz="6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6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«Из чего компот?»</a:t>
            </a:r>
            <a:r>
              <a:rPr lang="ru-RU" sz="6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6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«Из чего салат?»</a:t>
            </a:r>
            <a:r>
              <a:rPr lang="ru-RU" sz="6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6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6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«Из чего сок?»</a:t>
            </a:r>
            <a:endParaRPr lang="ru-RU" sz="6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F:\ПРЕЗЕНТАЦИИ\фоны\13663470_4288501_4008255_a745c8f46e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60648"/>
            <a:ext cx="252028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564904"/>
            <a:ext cx="252028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2656"/>
            <a:ext cx="244827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36912"/>
            <a:ext cx="244827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Documents and Settings\User\Рабочий стол\овощи и фрукты\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013176"/>
            <a:ext cx="1728192" cy="1500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Documents and Settings\User\Рабочий стол\овощи и фрукты\i (1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5013176"/>
            <a:ext cx="187220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Documents and Settings\User\Рабочий стол\i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5013176"/>
            <a:ext cx="1944216" cy="1500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Documents and Settings\User\Рабочий стол\i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5013176"/>
            <a:ext cx="1728192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507 -0.1462 C 0.02934 -0.14851 0.029 -0.15036 0.02726 -0.15892 C 0.02622 -0.19524 0.02639 -0.20727 0.01806 -0.23688 C 0.01268 -0.25492 0.01858 -0.2415 0.01337 -0.25261 C 0.0092 -0.27204 0.00156 -0.29008 -0.00607 -0.30627 C -0.0125 -0.31992 -0.00538 -0.30697 -0.00937 -0.31853 C -0.01267 -0.32848 -0.01389 -0.32709 -0.01614 -0.33634 C -0.01719 -0.34074 -0.01719 -0.34444 -0.01857 -0.3486 C -0.02048 -0.35508 -0.02153 -0.35994 -0.02309 -0.36642 C -0.02465 -0.37289 -0.02743 -0.37775 -0.02864 -0.38423 C -0.03038 -0.40158 -0.03142 -0.40736 -0.02986 -0.42679 C -0.02934 -0.43396 -0.02587 -0.43535 -0.0243 -0.44275 C -0.02048 -0.46033 -0.00034 -0.4712 0.01007 -0.47653 C 0.01511 -0.48185 0.02031 -0.48624 0.02604 -0.48879 C 0.03125 -0.49434 0.03733 -0.49943 0.04323 -0.50313 C 0.04636 -0.50498 0.04931 -0.50405 0.05226 -0.5066 C 0.0592 -0.51261 0.06389 -0.5177 0.0717 -0.52071 C 0.07535 -0.52464 0.07882 -0.52557 0.08316 -0.52788 C 0.08698 -0.53204 0.09358 -0.53551 0.09792 -0.53875 C 0.10139 -0.54083 0.10278 -0.53968 0.10591 -0.54222 C 0.11285 -0.54847 0.12014 -0.55471 0.12761 -0.5598 C 0.13021 -0.56165 0.13299 -0.56165 0.13559 -0.5635 C 0.14358 -0.56882 0.15243 -0.57322 0.16077 -0.57761 C 0.16545 -0.5827 0.17031 -0.58363 0.17552 -0.5864 C 0.18108 -0.58432 0.17952 -0.58687 0.18125 -0.58108 " pathEditMode="relative" rAng="0" ptsTypes="ffffffffffffffffffffffffA">
                                      <p:cBhvr>
                                        <p:cTn id="1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-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42 -0.1152 C 0.0368 -0.11751 0.04236 -0.12191 0.04704 -0.1263 C 0.05416 -0.14064 0.05833 -0.15753 0.06406 -0.17303 C 0.06562 -0.17742 0.06944 -0.17997 0.07118 -0.18413 C 0.07604 -0.1957 0.07048 -0.18945 0.07725 -0.19547 C 0.07882 -0.19847 0.07934 -0.20194 0.0809 -0.20495 C 0.08368 -0.21027 0.0875 -0.21582 0.09045 -0.22114 C 0.09253 -0.2297 0.09704 -0.23826 0.10138 -0.2452 C 0.10451 -0.25006 0.10486 -0.25584 0.10729 -0.26116 C 0.11354 -0.27504 0.1085 -0.26116 0.11336 -0.2725 C 0.11579 -0.27828 0.11805 -0.28452 0.12066 -0.29008 C 0.12257 -0.29401 0.12656 -0.30141 0.12656 -0.30118 C 0.12812 -0.30974 0.1309 -0.31922 0.13628 -0.32385 C 0.14253 -0.33611 0.13524 -0.32061 0.13993 -0.33495 C 0.14305 -0.34467 0.14843 -0.353 0.15191 -0.36225 C 0.15399 -0.3678 0.15538 -0.37312 0.15798 -0.37844 C 0.15833 -0.38052 0.15868 -0.38284 0.1592 -0.38492 C 0.15989 -0.387 0.16111 -0.38885 0.16163 -0.39116 C 0.16423 -0.40157 0.16493 -0.41291 0.16753 -0.42332 C 0.16996 -0.44529 0.17395 -0.47513 0.16527 -0.49549 C 0.16284 -0.50104 0.15902 -0.50382 0.15555 -0.50844 C 0.1427 -0.50798 0.12986 -0.50775 0.11701 -0.50682 C 0.11388 -0.50659 0.10399 -0.49618 0.09895 -0.49387 C 0.09531 -0.48924 0.09218 -0.48809 0.08802 -0.48439 C 0.08645 -0.48092 0.08368 -0.47837 0.08211 -0.47467 C 0.07882 -0.46681 0.07673 -0.44899 0.07482 -0.43951 C 0.07517 -0.43257 0.07534 -0.4254 0.07604 -0.41846 C 0.07708 -0.40782 0.08402 -0.39672 0.08802 -0.38793 C 0.09132 -0.38099 0.09635 -0.37567 0.10138 -0.37196 C 0.10382 -0.37011 0.1085 -0.36549 0.1085 -0.36526 C 0.11319 -0.35623 0.12066 -0.356 0.12777 -0.35115 C 0.14166 -0.35184 0.15295 -0.34929 0.16527 -0.35438 C 0.17916 -0.35994 0.18854 -0.37058 0.20017 -0.38168 C 0.20295 -0.38446 0.21111 -0.39093 0.21215 -0.39278 C 0.21336 -0.39486 0.21423 -0.39741 0.21579 -0.39926 C 0.21718 -0.40088 0.21927 -0.40111 0.22066 -0.4025 C 0.22656 -0.40828 0.23316 -0.41522 0.23871 -0.4217 C 0.24375 -0.42771 0.24757 -0.43627 0.25312 -0.4409 C 0.25659 -0.44784 0.26024 -0.45408 0.26406 -0.46033 C 0.2684 -0.4675 0.26892 -0.47583 0.27482 -0.48115 C 0.27812 -0.49456 0.27586 -0.48809 0.28211 -0.50035 C 0.28541 -0.50706 0.2868 -0.51585 0.29045 -0.52279 C 0.29253 -0.5362 0.29566 -0.54985 0.29895 -0.56303 C 0.30017 -0.56789 0.30138 -0.57252 0.3026 -0.57738 C 0.30295 -0.579 0.30382 -0.58223 0.30382 -0.582 " pathEditMode="relative" rAng="0" ptsTypes="ffffffffffffffffffffffffffffffffffffffffffffA">
                                      <p:cBhvr>
                                        <p:cTn id="3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-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11404 C -0.00261 -0.11889 -0.00382 -0.12375 -0.00504 -0.12861 C -0.00538 -0.13023 -0.00625 -0.13347 -0.00625 -0.13324 C -0.00608 -0.14203 -0.00538 -0.17094 -0.00139 -0.18158 C 0.00607 -0.20171 0.01389 -0.22137 0.02396 -0.23941 C 0.02708 -0.25214 0.03246 -0.27203 0.03837 -0.28267 C 0.04114 -0.29377 0.04323 -0.30488 0.04791 -0.31482 C 0.05225 -0.33703 0.05243 -0.35993 0.0467 -0.38214 C 0.04479 -0.38977 0.03541 -0.40619 0.03229 -0.41429 C 0.03021 -0.41984 0.02517 -0.43511 0.02153 -0.43997 C 0.01944 -0.44274 0.01423 -0.44644 0.01423 -0.44621 C 0.01215 -0.45477 0.01458 -0.4483 0.0092 -0.45454 C 0.00052 -0.46518 0.00382 -0.46241 -0.00504 -0.46888 C -0.01927 -0.47929 -0.03281 -0.49132 -0.04722 -0.50104 C -0.05347 -0.5052 -0.05886 -0.51145 -0.06528 -0.51538 C -0.07188 -0.52417 -0.08264 -0.53018 -0.09184 -0.53319 C -0.09653 -0.53643 -0.10156 -0.53758 -0.10625 -0.54105 C -0.11198 -0.54522 -0.1191 -0.55031 -0.12552 -0.55239 C -0.1342 -0.56002 -0.15278 -0.56511 -0.16285 -0.56673 C -0.17292 -0.56997 -0.18281 -0.57321 -0.19306 -0.57483 C -0.25209 -0.60235 -0.31354 -0.5813 -0.37257 -0.56997 C -0.38334 -0.56488 -0.39514 -0.56349 -0.40625 -0.56049 C -0.41406 -0.55424 -0.42292 -0.54823 -0.4316 -0.54429 C -0.43837 -0.53805 -0.44549 -0.53018 -0.4533 -0.52671 C -0.45955 -0.52093 -0.46632 -0.51653 -0.47257 -0.51075 C -0.475 -0.50867 -0.47795 -0.50728 -0.47969 -0.50427 C -0.4842 -0.49618 -0.4816 -0.49919 -0.48698 -0.49456 C -0.48993 -0.48854 -0.49653 -0.47698 -0.49653 -0.47675 C -0.49896 -0.46703 -0.49705 -0.47351 -0.50504 -0.4594 L -0.50504 -0.45917 C -0.50747 -0.45107 -0.50851 -0.44251 -0.51233 -0.43511 C -0.51389 -0.42701 -0.51493 -0.41938 -0.5158 -0.41105 C -0.51545 -0.40041 -0.51528 -0.38977 -0.51459 -0.37913 C -0.51389 -0.36872 -0.50695 -0.35831 -0.50261 -0.35022 C -0.49479 -0.3361 -0.48906 -0.30141 -0.47604 -0.29562 C -0.46441 -0.28521 -0.44879 -0.27642 -0.43507 -0.27319 C -0.42761 -0.26972 -0.42136 -0.26856 -0.41354 -0.26671 C -0.40122 -0.2637 -0.38976 -0.25884 -0.37726 -0.25699 C -0.36945 -0.25329 -0.37865 -0.25722 -0.36528 -0.25375 C -0.34705 -0.2489 -0.32969 -0.24334 -0.31111 -0.24103 C -0.29827 -0.23525 -0.28837 -0.23849 -0.27379 -0.23941 C -0.26754 -0.24103 -0.26216 -0.2445 -0.25677 -0.2489 C -0.25538 -0.25422 -0.25573 -0.25214 -0.25573 -0.25537 " pathEditMode="relative" rAng="0" ptsTypes="ffffffffffffffffffffffffffffFfffffffffffffA">
                                      <p:cBhvr>
                                        <p:cTn id="5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" y="-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10409 C 0.00868 -0.11288 0.02101 -0.11195 0.03177 -0.11519 C 0.04392 -0.11866 0.0559 -0.1226 0.06788 -0.12653 C 0.07187 -0.13 0.07587 -0.13139 0.08003 -0.13462 C 0.08628 -0.13948 0.09201 -0.14665 0.09809 -0.1522 C 0.1033 -0.15683 0.10486 -0.16516 0.11007 -0.16978 C 0.1184 -0.18644 0.12205 -0.21466 0.12569 -0.23409 C 0.12517 -0.25399 0.13003 -0.27689 0.12205 -0.29354 C 0.11892 -0.30002 0.11406 -0.30118 0.10885 -0.30464 C 0.1066 -0.30603 0.10156 -0.30788 0.10156 -0.30765 C 0.09635 -0.31274 0.08854 -0.31644 0.08229 -0.31922 C 0.08108 -0.32037 0.08003 -0.32176 0.07882 -0.32246 C 0.07726 -0.32338 0.07535 -0.32292 0.07396 -0.32408 C 0.07118 -0.32616 0.06927 -0.32963 0.06667 -0.33194 C 0.06354 -0.34027 0.06024 -0.3479 0.05712 -0.356 C 0.05226 -0.38792 0.05365 -0.40458 0.06667 -0.43002 C 0.07101 -0.43858 0.07448 -0.44714 0.08229 -0.45084 C 0.08351 -0.45246 0.08455 -0.45431 0.08594 -0.4557 C 0.08819 -0.45801 0.09323 -0.46194 0.09323 -0.46171 C 0.09792 -0.47143 0.10174 -0.48161 0.10642 -0.49086 C 0.10851 -0.50173 0.11111 -0.51191 0.1125 -0.52301 C 0.1118 -0.53782 0.11319 -0.55493 0.10642 -0.56789 C 0.10503 -0.57367 0.09965 -0.58061 0.09566 -0.58408 C 0.09358 -0.59264 0.08142 -0.59912 0.07517 -0.60328 C 0.05451 -0.61693 0.03177 -0.62873 0.00885 -0.63381 C -0.01597 -0.63289 -0.03316 -0.63381 -0.05504 -0.6241 C -0.06215 -0.61739 -0.07153 -0.61554 -0.07899 -0.60976 C -0.0816 -0.60791 -0.08385 -0.60536 -0.08629 -0.60328 C -0.0875 -0.60212 -0.08993 -0.60004 -0.08993 -0.59981 C -0.09219 -0.59079 -0.09844 -0.57853 -0.10191 -0.56951 C -0.10486 -0.56164 -0.10538 -0.55308 -0.1092 -0.54545 C -0.11059 -0.53805 -0.11337 -0.53203 -0.11528 -0.52463 C -0.11927 -0.50844 -0.12083 -0.49109 -0.12483 -0.4749 C -0.12517 -0.46588 -0.12535 -0.45662 -0.12604 -0.4476 C -0.12622 -0.44598 -0.12708 -0.44436 -0.12726 -0.44274 C -0.12865 -0.41961 -0.12639 -0.39162 -0.13212 -0.36895 C -0.13316 -0.35831 -0.13438 -0.34698 -0.13698 -0.3368 C -0.1382 -0.32593 -0.13976 -0.31529 -0.14167 -0.30464 C -0.14028 -0.26463 -0.14045 -0.28012 -0.14045 -0.25815 " pathEditMode="relative" rAng="0" ptsTypes="ffffffffffffffffffffffffffffffffffffffA">
                                      <p:cBhvr>
                                        <p:cTn id="6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-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F:\ПРЕЗЕНТАЦИИ\фоны\13663470_4288501_4008255_a745c8f46e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2656"/>
            <a:ext cx="244827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0648"/>
            <a:ext cx="230425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492896"/>
            <a:ext cx="244827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92896"/>
            <a:ext cx="230425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Documents and Settings\User\Рабочий стол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013176"/>
            <a:ext cx="1584176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Documents and Settings\User\Рабочий стол\i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5013176"/>
            <a:ext cx="1656184" cy="128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Documents and Settings\User\Рабочий стол\овощи и фрукты\i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5013176"/>
            <a:ext cx="1584176" cy="128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Documents and Settings\User\Рабочий стол\овощи и фрукты\i (18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5013176"/>
            <a:ext cx="1440160" cy="128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8 -0.10409 C 0.02969 -0.10826 0.03142 -0.12306 0.03368 -0.13463 C 0.03455 -0.13879 0.03611 -0.14735 0.03611 -0.14735 C 0.03698 -0.15707 0.03663 -0.17187 0.03976 -0.18112 C 0.04062 -0.18367 0.04236 -0.18529 0.0434 -0.1876 C 0.04722 -0.19593 0.04982 -0.20634 0.05295 -0.2149 C 0.05625 -0.22392 0.06042 -0.23132 0.06389 -0.24057 C 0.07135 -0.26047 0.07656 -0.28105 0.08559 -0.30002 C 0.08854 -0.30627 0.08958 -0.31321 0.09271 -0.31922 C 0.09548 -0.3331 0.09965 -0.34675 0.10243 -0.36086 C 0.10417 -0.38075 0.10798 -0.40042 0.11076 -0.42031 C 0.11232 -0.43419 0.11285 -0.4483 0.11441 -0.46218 C 0.11423 -0.46958 0.11962 -0.52232 0.10955 -0.54245 C 0.10312 -0.58085 0.0658 -0.58686 0.04219 -0.59218 C 0.00972 -0.59056 0.00469 -0.58964 -0.0217 -0.58085 C -0.03264 -0.56997 -0.01927 -0.582 -0.0349 -0.57275 C -0.03663 -0.57159 -0.03802 -0.56951 -0.03976 -0.56812 C -0.0408 -0.5672 -0.04219 -0.56697 -0.0434 -0.5665 C -0.06684 -0.54268 -0.07674 -0.5244 -0.08802 -0.48786 C -0.09063 -0.4638 -0.09271 -0.43905 -0.08681 -0.41545 C -0.0849 -0.39741 -0.0783 -0.38353 -0.06754 -0.3722 C -0.06458 -0.36063 -0.04479 -0.34606 -0.03611 -0.34328 C -0.02465 -0.33542 -0.01372 -0.33218 -0.00122 -0.33056 C 0.00729 -0.32778 0.01597 -0.32616 0.02413 -0.32246 C 0.05746 -0.32292 0.0908 -0.32316 0.12413 -0.32408 C 0.13837 -0.32454 0.15226 -0.33449 0.16614 -0.3368 C 0.18455 -0.33981 0.20226 -0.34698 0.22048 -0.34976 C 0.22899 -0.35253 0.23715 -0.356 0.24583 -0.35785 C 0.25017 -0.36063 0.25469 -0.3634 0.25903 -0.36572 C 0.26146 -0.36687 0.26632 -0.36896 0.26632 -0.36896 C 0.27257 -0.37474 0.27812 -0.37659 0.28559 -0.37867 C 0.29236 -0.3833 0.29618 -0.38561 0.30364 -0.38816 C 0.30764 -0.39163 0.31146 -0.39186 0.31562 -0.39463 C 0.32604 -0.40157 0.33923 -0.4099 0.35052 -0.41383 C 0.35555 -0.41823 0.36076 -0.41938 0.36632 -0.42193 C 0.37673 -0.43164 0.36059 -0.41707 0.37587 -0.42841 C 0.38489 -0.43511 0.39201 -0.44414 0.40226 -0.44761 C 0.41128 -0.4564 0.42048 -0.46426 0.43003 -0.47166 C 0.4342 -0.4749 0.43628 -0.4793 0.44097 -0.48138 C 0.44583 -0.48786 0.45087 -0.49271 0.4566 -0.49734 C 0.45885 -0.49942 0.46389 -0.50382 0.46389 -0.50382 C 0.46892 -0.51399 0.47552 -0.52417 0.48194 -0.53273 C 0.4842 -0.54198 0.49184 -0.54892 0.49635 -0.55679 C 0.49687 -0.55771 0.50226 -0.56859 0.50347 -0.57136 C 0.50451 -0.57298 0.50607 -0.57599 0.50607 -0.57599 " pathEditMode="relative" ptsTypes="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8142 C -0.00052 -0.08558 -0.00035 -0.08836 0.00208 -0.09437 C 0.00556 -0.10293 0.01042 -0.11126 0.01528 -0.11843 C 0.02257 -0.1293 0.03108 -0.13971 0.03698 -0.1522 C 0.03854 -0.15567 0.03889 -0.16007 0.04063 -0.16331 C 0.04983 -0.18112 0.03854 -0.15359 0.04774 -0.17464 C 0.05764 -0.19731 0.06667 -0.22044 0.07552 -0.24358 C 0.07622 -0.2452 0.07726 -0.24681 0.07795 -0.24843 C 0.07917 -0.25121 0.08056 -0.25375 0.0816 -0.25653 C 0.08663 -0.26995 0.08958 -0.28475 0.09479 -0.29817 C 0.09653 -0.30696 0.09931 -0.31482 0.1033 -0.32223 C 0.10799 -0.34096 0.11007 -0.35854 0.11163 -0.37844 C 0.11129 -0.39162 0.11146 -0.45038 0.1033 -0.47004 C 0.10191 -0.47328 0.09063 -0.49919 0.0875 -0.50219 C 0.07552 -0.5133 0.0632 -0.52463 0.04896 -0.52949 C 0.04132 -0.53481 0.03802 -0.53435 0.02847 -0.53573 C 0.00035 -0.54823 -0.01545 -0.53319 -0.03889 -0.52787 C -0.05052 -0.51769 -0.06424 -0.51353 -0.07621 -0.50381 C -0.07865 -0.50173 -0.08125 -0.49965 -0.08351 -0.49733 C -0.0849 -0.49595 -0.08576 -0.49387 -0.08715 -0.49248 C -0.09375 -0.48577 -0.09219 -0.48901 -0.09913 -0.48438 C -0.10417 -0.48091 -0.10555 -0.47675 -0.11128 -0.4749 C -0.1151 -0.47073 -0.11962 -0.46773 -0.12326 -0.46356 C -0.13281 -0.45269 -0.11667 -0.46472 -0.13055 -0.45547 C -0.1368 -0.44483 -0.14115 -0.43257 -0.1474 -0.42192 C -0.14878 -0.4129 -0.15035 -0.40434 -0.15347 -0.39625 C -0.15208 -0.37057 -0.15087 -0.35577 -0.14253 -0.33356 C -0.14201 -0.33194 -0.14219 -0.33009 -0.14132 -0.3287 C -0.14045 -0.32708 -0.13871 -0.32685 -0.13767 -0.32546 C -0.125 -0.31043 -0.11649 -0.2984 -0.09913 -0.29354 C -0.08299 -0.28244 -0.08038 -0.28915 -0.05347 -0.2903 C -0.0474 -0.29238 -0.04149 -0.29493 -0.03524 -0.29655 C -0.02344 -0.30765 -0.00729 -0.31274 0.00556 -0.32223 C 0.0151 -0.32916 0.02274 -0.33911 0.03212 -0.34651 C 0.03941 -0.35924 0.04809 -0.37312 0.0526 -0.38815 C 0.05556 -0.39764 0.05642 -0.40805 0.0599 -0.41707 C 0.06094 -0.44274 0.06372 -0.47073 0.05747 -0.49572 C 0.05712 -0.50057 0.05712 -0.50543 0.05625 -0.51006 C 0.0559 -0.51237 0.05417 -0.51422 0.05382 -0.51653 C 0.05191 -0.52764 0.05174 -0.5436 0.04653 -0.55355 C 0.04201 -0.5621 0.03733 -0.57298 0.03212 -0.58084 C 0.02083 -0.5975 0.00677 -0.60976 -0.00764 -0.62086 C -0.0217 -0.6315 -0.03507 -0.64769 -0.05104 -0.65301 C -0.06285 -0.66342 -0.07812 -0.66828 -0.09201 -0.67059 C -0.14219 -0.67013 -0.19236 -0.6699 -0.24253 -0.66898 C -0.2691 -0.66851 -0.29583 -0.65741 -0.32205 -0.65139 C -0.33246 -0.64446 -0.32118 -0.65093 -0.3401 -0.64654 C -0.35295 -0.64353 -0.36562 -0.63844 -0.37865 -0.63543 C -0.3849 -0.63127 -0.38819 -0.63034 -0.39549 -0.62896 C -0.40156 -0.62618 -0.40781 -0.62456 -0.41371 -0.62086 C -0.42691 -0.61276 -0.41892 -0.616 -0.42691 -0.613 C -0.43142 -0.60698 -0.43611 -0.60582 -0.44132 -0.60166 C -0.44653 -0.5975 -0.45121 -0.59148 -0.45694 -0.58871 C -0.45816 -0.58709 -0.4592 -0.58547 -0.46059 -0.58408 C -0.4618 -0.58292 -0.46406 -0.58269 -0.46424 -0.58084 C -0.46458 -0.57737 -0.4618 -0.57113 -0.4618 -0.57089 " pathEditMode="relative" rAng="0" ptsTypes="fffffffffffffffffffffffffffffffffffffffffffffffffffffffA">
                                      <p:cBhvr>
                                        <p:cTn id="3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1458 -0.09461 C -0.02916 -0.10108 -0.04184 -0.11866 -0.05677 -0.12352 C -0.06701 -0.13069 -0.07916 -0.13185 -0.09045 -0.13486 C -0.11215 -0.14064 -0.13368 -0.14827 -0.15555 -0.15244 C -0.16475 -0.1566 -0.17482 -0.15822 -0.18437 -0.16053 C -0.18854 -0.16146 -0.19271 -0.16377 -0.19653 -0.16539 C -0.19774 -0.16585 -0.20017 -0.16701 -0.20017 -0.16678 C -0.20399 -0.17071 -0.20764 -0.17164 -0.21215 -0.17325 C -0.21875 -0.17904 -0.21458 -0.17557 -0.22534 -0.18297 C -0.2309 -0.18667 -0.2342 -0.19176 -0.23993 -0.1943 C -0.24444 -0.20032 -0.24913 -0.20518 -0.25312 -0.21189 C -0.25798 -0.22021 -0.26094 -0.23039 -0.26632 -0.23756 C -0.26944 -0.24982 -0.26528 -0.23479 -0.26996 -0.24728 C -0.27187 -0.2526 -0.271 -0.25537 -0.27239 -0.26162 C -0.27378 -0.26763 -0.27569 -0.2748 -0.27725 -0.28082 C -0.27864 -0.28637 -0.28125 -0.29169 -0.28316 -0.29701 C -0.2868 -0.30742 -0.28837 -0.31899 -0.29166 -0.32916 C -0.29739 -0.34651 -0.30278 -0.36409 -0.30729 -0.38214 C -0.30885 -0.40296 -0.31475 -0.43303 -0.30243 -0.44945 C -0.30017 -0.45824 -0.29705 -0.46726 -0.29045 -0.47027 C -0.28646 -0.47814 -0.28246 -0.47883 -0.27604 -0.48161 C -0.25555 -0.48022 -0.25225 -0.48045 -0.23628 -0.47189 C -0.22344 -0.46518 -0.2342 -0.47305 -0.2217 -0.46241 C -0.21927 -0.46032 -0.21458 -0.45593 -0.21458 -0.4557 C -0.20955 -0.44575 -0.20416 -0.43395 -0.19653 -0.42701 C -0.19219 -0.41845 -0.18854 -0.41013 -0.18316 -0.40296 C -0.18246 -0.40087 -0.18177 -0.39856 -0.1809 -0.39648 C -0.18021 -0.39486 -0.17916 -0.39347 -0.17847 -0.39162 C -0.17587 -0.38445 -0.17517 -0.37635 -0.17239 -0.36918 C -0.16909 -0.33981 -0.17031 -0.35507 -0.17239 -0.29863 C -0.17239 -0.29817 -0.1743 -0.28545 -0.17482 -0.28406 C -0.17604 -0.28059 -0.17969 -0.27457 -0.17969 -0.27434 C -0.18194 -0.26578 -0.18611 -0.26046 -0.19045 -0.25352 C -0.2026 -0.23455 -0.21875 -0.23178 -0.23628 -0.22785 C -0.26094 -0.22923 -0.26614 -0.22091 -0.27482 -0.24404 C -0.27517 -0.24681 -0.27552 -0.24936 -0.27604 -0.25213 C -0.27673 -0.2563 -0.27847 -0.26486 -0.27847 -0.26463 C -0.27691 -0.28198 -0.27812 -0.27527 -0.26996 -0.28244 C -0.26909 -0.28568 -0.2684 -0.28891 -0.26753 -0.29215 C -0.26719 -0.29377 -0.26632 -0.29701 -0.26632 -0.29678 C -0.26562 -0.30765 -0.26545 -0.3213 -0.26041 -0.33078 C -0.25469 -0.34166 -0.24253 -0.34443 -0.23385 -0.34836 C -0.23246 -0.34906 -0.23159 -0.35091 -0.23021 -0.3516 C -0.22864 -0.35253 -0.22691 -0.35276 -0.22534 -0.35322 C -0.2125 -0.36201 -0.19739 -0.36641 -0.18316 -0.36918 C -0.17031 -0.3752 -0.15625 -0.37473 -0.1434 -0.38052 C -0.11562 -0.37959 -0.09479 -0.38191 -0.06996 -0.3708 C -0.06163 -0.3671 -0.06545 -0.37173 -0.05677 -0.36594 C -0.04791 -0.36016 -0.04184 -0.3523 -0.03385 -0.34513 C -0.03107 -0.33957 -0.0276 -0.3368 -0.02413 -0.33217 C -0.02222 -0.32593 -0.01996 -0.31945 -0.01823 -0.31297 C -0.01458 -0.30025 -0.01423 -0.28475 -0.01094 -0.27133 C -0.00972 -0.25954 -0.00972 -0.2637 -0.00972 -0.25838 " pathEditMode="relative" rAng="0" ptsTypes="ffffffffffffffffffffffffffffffffffffffffffffffffffffA">
                                      <p:cBhvr>
                                        <p:cTn id="50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-0.07564 C 0.04358 -0.07772 0.05885 -0.08373 0.07465 -0.08674 C 0.0809 -0.08975 0.0875 -0.09044 0.09392 -0.0916 C 0.10712 -0.09738 0.12101 -0.10062 0.13489 -0.10293 C 0.14635 -0.10687 0.15816 -0.1101 0.16979 -0.11242 C 0.17951 -0.12121 0.19236 -0.12514 0.20347 -0.13023 C 0.20486 -0.13092 0.20573 -0.13277 0.20712 -0.13347 C 0.21146 -0.13601 0.21684 -0.13809 0.22153 -0.13971 C 0.22483 -0.14272 0.22917 -0.14318 0.23246 -0.14619 C 0.23941 -0.1522 0.24774 -0.15822 0.25538 -0.16238 C 0.25972 -0.1647 0.26441 -0.16562 0.26858 -0.16863 C 0.28142 -0.17788 0.29358 -0.18829 0.3059 -0.19754 C 0.31094 -0.20124 0.31389 -0.20703 0.3191 -0.2105 C 0.33055 -0.23294 0.31788 -0.21027 0.32882 -0.22484 C 0.33455 -0.23247 0.32847 -0.22669 0.33246 -0.23455 C 0.33333 -0.23641 0.33507 -0.23756 0.33611 -0.23941 C 0.34444 -0.25306 0.34861 -0.27226 0.35174 -0.28915 C 0.35104 -0.32107 0.35382 -0.34975 0.34323 -0.37751 C 0.34097 -0.38329 0.33906 -0.39278 0.33489 -0.39671 C 0.33038 -0.40087 0.32604 -0.40527 0.32153 -0.40943 C 0.31493 -0.41545 0.31319 -0.4166 0.3059 -0.41915 C 0.29392 -0.42979 0.2908 -0.41845 0.28177 -0.41429 C 0.27934 -0.41313 0.27465 -0.41105 0.27465 -0.41082 C 0.26996 -0.40481 0.26614 -0.39833 0.26128 -0.39185 C 0.2592 -0.38908 0.25868 -0.38468 0.2566 -0.38214 C 0.25538 -0.38052 0.25417 -0.37913 0.25295 -0.37751 C 0.25104 -0.3678 0.24878 -0.35831 0.24687 -0.3486 C 0.24739 -0.31945 0.24514 -0.27388 0.2566 -0.24427 C 0.25764 -0.23479 0.25955 -0.22484 0.26371 -0.21697 C 0.26649 -0.20217 0.27621 -0.18991 0.28177 -0.17672 C 0.28437 -0.17048 0.28611 -0.16238 0.29028 -0.15752 C 0.29358 -0.15382 0.29757 -0.15105 0.30104 -0.14781 C 0.30312 -0.14596 0.30833 -0.14457 0.30833 -0.14434 C 0.32049 -0.14573 0.32812 -0.14758 0.33958 -0.14943 C 0.34496 -0.15174 0.35208 -0.15452 0.3566 -0.15914 C 0.36285 -0.16562 0.36927 -0.17418 0.37587 -0.17996 C 0.37951 -0.18829 0.38437 -0.19384 0.38785 -0.2024 C 0.39201 -0.21258 0.39375 -0.22276 0.39757 -0.23294 C 0.39705 -0.25931 0.39948 -0.29932 0.38906 -0.32593 C 0.3875 -0.33425 0.38594 -0.34258 0.38299 -0.35021 C 0.38194 -0.35669 0.37743 -0.3752 0.37465 -0.38052 C 0.37361 -0.38237 0.37205 -0.38353 0.37101 -0.38538 C 0.36719 -0.39255 0.36614 -0.40018 0.36128 -0.40619 C 0.36042 -0.40966 0.3559 -0.42007 0.35417 -0.42239 C 0.35139 -0.42609 0.34722 -0.42817 0.34444 -0.43187 C 0.3309 -0.44991 0.31163 -0.45454 0.29392 -0.46079 C 0.27309 -0.4594 0.25417 -0.45362 0.23368 -0.44968 C 0.22448 -0.44344 0.21337 -0.44436 0.20347 -0.43997 C 0.19253 -0.43511 0.18003 -0.43002 0.16979 -0.42239 C 0.16441 -0.41845 0.15937 -0.41337 0.15417 -0.40943 C 0.1375 -0.39694 0.15781 -0.41545 0.14323 -0.40157 C 0.14045 -0.39602 0.1368 -0.3937 0.13368 -0.38861 C 0.12413 -0.37312 0.11493 -0.35646 0.1059 -0.3405 C 0.10278 -0.32408 0.10729 -0.34374 0.10104 -0.32916 C 0.10017 -0.32731 0.10035 -0.325 0.09983 -0.32292 C 0.09618 -0.30973 0.09132 -0.29678 0.08663 -0.28429 C 0.08455 -0.27041 0.08611 -0.28198 0.0842 -0.26509 C 0.08385 -0.26185 0.08351 -0.25861 0.08299 -0.25537 C 0.08264 -0.25329 0.08177 -0.2489 0.08177 -0.24867 " pathEditMode="relative" rAng="0" ptsTypes="ffffffffffffffffffffffffffffffffffffffffffffffffffffffffffA">
                                      <p:cBhvr>
                                        <p:cTn id="6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" y="-1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F:\ПРЕЗЕНТАЦИИ\фоны\13663470_4288501_4008255_a745c8f46e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2656"/>
            <a:ext cx="244827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244827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492896"/>
            <a:ext cx="244827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User\Рабочий стол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92896"/>
            <a:ext cx="244827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Пограничники не пустили из Узбекистана 11 тонн лука &quot; События и расследования &quot; K-News: Новости Кыргызстана, Киргиз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934745"/>
            <a:ext cx="1656184" cy="1395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Предлагаем колбасу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676" y="4869160"/>
            <a:ext cx="1715331" cy="1455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Рецепты - Вермишель или лапша на молоке с ванилью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909221"/>
            <a:ext cx="1706173" cy="1453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Царь бобовых - горох - Газета &quot;Вечерний Оренбург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4976662"/>
            <a:ext cx="1595519" cy="139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11643 C -0.02048 -0.12338 -0.0335 -0.13541 -0.04357 -0.14884 C -0.04514 -0.15092 -0.04635 -0.15347 -0.04809 -0.15486 C -0.05034 -0.15671 -0.0533 -0.15717 -0.05573 -0.15879 C -0.05885 -0.16111 -0.06198 -0.16435 -0.06475 -0.1669 C -0.06718 -0.16898 -0.06979 -0.17106 -0.07274 -0.17291 C -0.07934 -0.17754 -0.0868 -0.18009 -0.09218 -0.18703 C -0.10225 -0.20069 -0.10503 -0.20185 -0.11927 -0.20741 C -0.13437 -0.21921 -0.13073 -0.21898 -0.15121 -0.22361 C -0.16215 -0.22986 -0.17153 -0.2375 -0.18298 -0.24166 C -0.19218 -0.25069 -0.20104 -0.25139 -0.2118 -0.25578 C -0.21441 -0.25694 -0.21666 -0.25879 -0.21927 -0.25995 C -0.22274 -0.26157 -0.22639 -0.2625 -0.23003 -0.26389 C -0.23819 -0.27037 -0.24583 -0.27592 -0.25416 -0.28217 C -0.25642 -0.28379 -0.25833 -0.28611 -0.26024 -0.28819 C -0.2618 -0.29004 -0.26284 -0.29282 -0.26475 -0.29421 C -0.27083 -0.29907 -0.27934 -0.30185 -0.28593 -0.3044 C -0.29028 -0.31018 -0.29566 -0.31435 -0.29965 -0.32037 C -0.30156 -0.32338 -0.30243 -0.32731 -0.30416 -0.33055 C -0.30503 -0.33217 -0.30625 -0.33333 -0.30729 -0.33472 C -0.31493 -0.36597 -0.30521 -0.33264 -0.31475 -0.35278 C -0.3243 -0.37361 -0.31163 -0.35463 -0.32239 -0.36898 C -0.32673 -0.38403 -0.32812 -0.4 -0.33142 -0.41551 C -0.3309 -0.4243 -0.3309 -0.4331 -0.33003 -0.44166 C -0.32864 -0.45764 -0.31458 -0.46227 -0.30729 -0.47199 C -0.23142 -0.4706 -0.21666 -0.47592 -0.16632 -0.46597 C -0.15139 -0.45416 -0.15625 -0.45416 -0.13593 -0.45185 C -0.13298 -0.44838 -0.13003 -0.44491 -0.12691 -0.44166 C -0.12343 -0.43819 -0.11962 -0.43518 -0.11632 -0.43148 C -0.10312 -0.4169 -0.08819 -0.39583 -0.07083 -0.3912 C -0.05104 -0.37569 -0.02882 -0.37176 -0.00573 -0.36898 C 0.03594 -0.37407 0.07118 -0.37708 0.10938 -0.39722 C 0.11233 -0.40509 0.11632 -0.41018 0.11997 -0.41736 C 0.12049 -0.42338 0.11997 -0.42986 0.12153 -0.43565 C 0.12222 -0.43796 0.12483 -0.43773 0.12604 -0.43958 C 0.13368 -0.45116 0.13889 -0.46504 0.14722 -0.47592 C 0.15018 -0.49583 0.15139 -0.51643 0.1533 -0.53657 C 0.14931 -0.59977 0.15556 -0.56643 0.14722 -0.5912 C 0.14636 -0.59444 0.14618 -0.59884 0.14427 -0.60139 C 0.14236 -0.60393 0.13907 -0.60393 0.13663 -0.60532 C 0.13073 -0.60879 0.12726 -0.61366 0.12153 -0.61736 C 0.11146 -0.63171 0.09097 -0.63403 0.07761 -0.63773 C 0.06719 -0.64815 0.05382 -0.64745 0.04132 -0.65185 C 0.01597 -0.6493 -0.00937 -0.64815 -0.03455 -0.64375 C -0.0401 -0.6412 -0.04548 -0.63935 -0.05121 -0.63773 C -0.05659 -0.63264 -0.06007 -0.62569 -0.06475 -0.61944 C -0.0658 -0.61805 -0.06753 -0.61736 -0.06788 -0.61551 C -0.06857 -0.61157 -0.06788 -0.60741 -0.06788 -0.60324 " pathEditMode="relative" rAng="0" ptsTypes="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18 -0.12662 C -0.04792 -0.15208 -0.04809 -0.17754 -0.05521 -0.20138 C -0.05434 -0.22685 -0.05504 -0.24699 -0.04913 -0.27013 C -0.04653 -0.29652 -0.05087 -0.27523 -0.04323 -0.29027 C -0.03733 -0.30208 -0.0474 -0.29097 -0.03715 -0.30046 C -0.03663 -0.30324 -0.03733 -0.30694 -0.03559 -0.30856 C -0.02743 -0.31574 -0.01649 -0.31435 -0.00677 -0.31666 C 0.03281 -0.34305 0.16684 -0.32476 0.16753 -0.32476 C 0.26493 -0.31828 0.3625 -0.31388 0.4599 -0.30648 C 0.50694 -0.30787 0.55382 -0.3081 0.60087 -0.31041 C 0.62014 -0.31134 0.61823 -0.31134 0.62951 -0.31851 C 0.64705 -0.34189 0.6151 -0.30138 0.64479 -0.3287 C 0.65 -0.33356 0.65278 -0.34259 0.65833 -0.34699 C 0.66545 -0.35254 0.67292 -0.35856 0.67951 -0.36504 C 0.68698 -0.37245 0.68177 -0.36898 0.68715 -0.37708 C 0.69566 -0.39027 0.69427 -0.38773 0.70382 -0.39537 C 0.70434 -0.39884 0.70417 -0.40254 0.70538 -0.40555 C 0.70625 -0.4081 0.7092 -0.40879 0.7099 -0.41157 C 0.71128 -0.41666 0.71007 -0.42268 0.71146 -0.42777 C 0.71215 -0.43055 0.71476 -0.43148 0.71597 -0.43379 C 0.72066 -0.44213 0.72396 -0.45046 0.72951 -0.4581 C 0.73003 -0.46134 0.72986 -0.46504 0.73108 -0.46805 C 0.73212 -0.4706 0.73559 -0.47129 0.73559 -0.47407 C 0.73628 -0.50787 0.73802 -0.57013 0.71146 -0.59328 C 0.70677 -0.60231 0.70816 -0.60926 0.70087 -0.61551 C 0.69861 -0.6243 0.69653 -0.62546 0.6901 -0.62963 C 0.68906 -0.63101 0.68837 -0.63287 0.68715 -0.63379 C 0.68524 -0.63518 0.68264 -0.63402 0.68108 -0.63588 C 0.67934 -0.63773 0.67969 -0.64166 0.67812 -0.64375 C 0.67656 -0.64583 0.67396 -0.64629 0.67205 -0.64791 C 0.67049 -0.64907 0.66892 -0.65046 0.66753 -0.65185 C 0.66632 -0.65301 0.66562 -0.65486 0.66441 -0.65601 C 0.66198 -0.6581 0.65312 -0.66296 0.65087 -0.66412 C 0.63229 -0.6875 0.57292 -0.66643 0.54167 -0.66412 C 0.52639 -0.66157 0.51146 -0.65694 0.49618 -0.65393 C 0.48733 -0.65208 0.48021 -0.65162 0.47205 -0.64791 C 0.46858 -0.64328 0.46632 -0.63819 0.46285 -0.63379 C 0.45712 -0.61828 0.46285 -0.6081 0.46285 -0.59328 " pathEditMode="relative" rAng="0" ptsTypes="fffffffffffffffffffffffffffffffffffffA">
                                      <p:cBhvr>
                                        <p:cTn id="3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" y="-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16945 C 0.00955 -0.1794 0.00903 -0.19005 0.01111 -0.19977 C 0.01181 -0.20301 0.01441 -0.20486 0.01563 -0.20787 C 0.02049 -0.21991 0.02379 -0.23241 0.02917 -0.24421 C 0.03056 -0.25903 0.03229 -0.27222 0.03524 -0.28657 C 0.03785 -0.31435 0.03438 -0.29838 0.05191 -0.33102 C 0.07153 -0.36782 0.05417 -0.3544 0.07465 -0.38171 C 0.07587 -0.38796 0.07847 -0.40046 0.08073 -0.40579 C 0.08299 -0.41111 0.08715 -0.41482 0.08976 -0.41991 C 0.1033 -0.44653 0.08629 -0.41551 0.09896 -0.4382 C 0.10156 -0.45695 0.10295 -0.47593 0.10504 -0.49468 C 0.10382 -0.53588 0.10764 -0.57847 0.09896 -0.61806 C 0.09583 -0.63264 0.08715 -0.63958 0.07917 -0.65023 C 0.07813 -0.65162 0.07622 -0.6544 0.07622 -0.65417 C 0.06997 -0.67824 0.06806 -0.68519 0.05643 -0.70278 C 0.05347 -0.70741 0.0533 -0.71181 0.04896 -0.71505 C 0.04618 -0.71713 0.04271 -0.71736 0.03976 -0.71898 C 0.00938 -0.73495 0.02899 -0.72824 0.00347 -0.73519 C -0.00607 -0.74074 -0.01719 -0.75139 -0.02691 -0.75532 C -0.05694 -0.76759 -0.09132 -0.76829 -0.12222 -0.77153 C -0.19167 -0.7706 -0.24531 -0.77315 -0.30868 -0.76343 C -0.31857 -0.75023 -0.3066 -0.76366 -0.3283 -0.75532 C -0.33351 -0.75324 -0.3375 -0.74722 -0.34201 -0.74329 C -0.35503 -0.73171 -0.36285 -0.71343 -0.37535 -0.70093 C -0.38298 -0.65903 -0.37257 -0.70162 -0.38437 -0.6787 C -0.38663 -0.67454 -0.3868 -0.66875 -0.38889 -0.66435 C -0.3908 -0.66042 -0.39427 -0.6581 -0.39653 -0.6544 C -0.40156 -0.64607 -0.40434 -0.63773 -0.41024 -0.63009 C -0.41389 -0.61736 -0.42135 -0.61088 -0.42691 -0.59977 C -0.43403 -0.58565 -0.43368 -0.57824 -0.44357 -0.56551 C -0.45173 -0.53982 -0.45243 -0.51157 -0.46163 -0.48657 C -0.46476 -0.4632 -0.46719 -0.44028 -0.47378 -0.41806 C -0.47361 -0.40926 -0.47899 -0.35 -0.46632 -0.3331 C -0.4651 -0.3257 -0.46684 -0.31667 -0.46319 -0.31088 C -0.46146 -0.30833 -0.45816 -0.30949 -0.45555 -0.3088 C -0.44861 -0.29954 -0.44219 -0.28796 -0.4375 -0.27662 C -0.43125 -0.26134 -0.43576 -0.26528 -0.4283 -0.2544 C -0.42396 -0.24815 -0.41927 -0.24213 -0.41476 -0.23611 C -0.41319 -0.23403 -0.41232 -0.23079 -0.41024 -0.23009 C -0.4026 -0.22755 -0.40625 -0.22894 -0.39965 -0.22616 C -0.39913 -0.22407 -0.39948 -0.22107 -0.39809 -0.21991 C -0.39601 -0.21806 -0.39305 -0.21852 -0.39045 -0.21806 C -0.38264 -0.21644 -0.37535 -0.21435 -0.36771 -0.21204 C -0.28229 -0.21528 -0.2868 -0.21273 -0.23298 -0.22407 C -0.22153 -0.22986 -0.21441 -0.23519 -0.20712 -0.24838 C -0.2066 -0.25162 -0.20694 -0.25556 -0.20555 -0.25833 C -0.20312 -0.2632 -0.19323 -0.27685 -0.18889 -0.28056 C -0.18489 -0.28982 -0.18107 -0.29722 -0.17535 -0.30486 C -0.17153 -0.33472 -0.17083 -0.36921 -0.19357 -0.38171 C -0.20364 -0.39514 -0.19861 -0.3919 -0.20712 -0.39583 C -0.22153 -0.41412 -0.22274 -0.41528 -0.24357 -0.42199 C -0.26458 -0.41505 -0.24982 -0.42407 -0.25868 -0.40995 C -0.2618 -0.40486 -0.26927 -0.39583 -0.26927 -0.3956 C -0.27292 -0.37639 -0.27378 -0.35695 -0.28298 -0.3412 C -0.28403 -0.33519 -0.28455 -0.32894 -0.28594 -0.32315 C -0.2875 -0.3162 -0.29201 -0.30278 -0.29201 -0.30255 C -0.29514 -0.27917 -0.29496 -0.28796 -0.29496 -0.27662 " pathEditMode="relative" rAng="0" ptsTypes="ffffffffffffffffffffffffffffffffffffffffffffffffffffffffA">
                                      <p:cBhvr>
                                        <p:cTn id="5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" y="-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1 -0.1199 C -0.02327 -0.12662 -0.02413 -0.13425 -0.02136 -0.14004 C -0.0191 -0.1449 -0.01528 -0.14814 -0.01216 -0.15208 C -0.00903 -0.15601 -0.00521 -0.16574 -0.00313 -0.17037 C -0.00174 -0.18912 -0.00035 -0.2081 0.00139 -0.22685 C 0.00225 -0.23634 0.00451 -0.25532 0.00451 -0.25509 C 0.00503 -0.27893 0.00503 -0.30231 0.0059 -0.32592 C 0.00642 -0.34143 0.00903 -0.37245 0.00903 -0.37222 C 0.00712 -0.42523 0.00989 -0.45972 -0.00608 -0.5037 C -0.00886 -0.51967 -0.00643 -0.53009 -0.01823 -0.52592 C -0.02552 -0.5162 -0.02587 -0.51759 -0.0349 -0.51388 C -0.04271 -0.50347 -0.04948 -0.51064 -0.05764 -0.51782 C -0.06615 -0.52546 -0.07379 -0.53402 -0.08195 -0.54212 C -0.08872 -0.54907 -0.09636 -0.55138 -0.10313 -0.55833 C -0.10764 -0.55763 -0.1125 -0.55833 -0.11684 -0.55625 C -0.12032 -0.55462 -0.13177 -0.53773 -0.13351 -0.53611 C -0.13907 -0.53101 -0.14584 -0.52847 -0.15157 -0.52384 C -0.15816 -0.51319 -0.16407 -0.50509 -0.17431 -0.50162 C -0.27292 -0.51018 -0.23646 -0.50277 -0.2849 -0.51388 C -0.30313 -0.51296 -0.32205 -0.51689 -0.33941 -0.50972 C -0.34879 -0.50578 -0.35295 -0.49351 -0.36077 -0.4875 C -0.36389 -0.48495 -0.36788 -0.48495 -0.37136 -0.48356 C -0.38282 -0.46736 -0.42136 -0.47546 -0.42136 -0.47523 C -0.43073 -0.4662 -0.43594 -0.46296 -0.44705 -0.45925 C -0.44809 -0.45578 -0.44844 -0.45185 -0.45018 -0.44907 C -0.45157 -0.44675 -0.45469 -0.44745 -0.45608 -0.44513 C -0.45782 -0.44236 -0.45764 -0.43796 -0.4592 -0.43495 C -0.46146 -0.43101 -0.47674 -0.40902 -0.48038 -0.40671 C -0.48264 -0.40509 -0.48542 -0.40532 -0.48802 -0.40462 C -0.4908 -0.39907 -0.49375 -0.39537 -0.49705 -0.3905 C -0.49809 -0.38587 -0.49879 -0.38101 -0.50018 -0.37638 C -0.50139 -0.37291 -0.50382 -0.37013 -0.50469 -0.36643 C -0.50625 -0.35995 -0.50591 -0.35254 -0.50764 -0.34606 C -0.50938 -0.33912 -0.51389 -0.33425 -0.51684 -0.328 C -0.51788 -0.32129 -0.52032 -0.31458 -0.51979 -0.30763 C -0.51962 -0.30555 -0.51684 -0.30578 -0.51528 -0.30578 C -0.4849 -0.30462 -0.45469 -0.30439 -0.42431 -0.3037 C -0.42188 -0.303 -0.4191 -0.30324 -0.41684 -0.30162 C -0.41268 -0.29837 -0.41216 -0.28564 -0.4092 -0.27939 C -0.40868 -0.27476 -0.40903 -0.26967 -0.40764 -0.26527 C -0.40677 -0.26273 -0.40434 -0.26157 -0.40313 -0.25925 C -0.40226 -0.2574 -0.40209 -0.25532 -0.40157 -0.25324 C -0.40104 -0.22893 -0.40104 -0.20486 -0.40018 -0.18055 C -0.4 -0.17638 -0.4007 -0.17152 -0.39861 -0.16828 C -0.39688 -0.16574 -0.39358 -0.16712 -0.39097 -0.16643 C -0.38507 -0.1581 -0.38993 -0.16319 -0.37587 -0.16018 C -0.37032 -0.15902 -0.3592 -0.15625 -0.3592 -0.15601 C -0.26823 -0.15856 -0.1757 -0.15439 -0.0849 -0.16226 C -0.07257 -0.16643 -0.06042 -0.17199 -0.04861 -0.17847 C -0.04549 -0.1824 -0.04011 -0.18495 -0.03941 -0.1905 C -0.03889 -0.19398 -0.03941 -0.19768 -0.03802 -0.20069 C -0.03577 -0.20555 -0.02882 -0.21273 -0.02882 -0.2125 C -0.02986 -0.22893 -0.02986 -0.24537 -0.03195 -0.26134 C -0.03247 -0.26458 -0.03542 -0.26643 -0.03646 -0.26944 C -0.03802 -0.27384 -0.03854 -0.2787 -0.03941 -0.28356 C -0.04375 -0.30763 -0.03941 -0.29745 -0.04549 -0.30972 C -0.10903 -0.3081 -0.11459 -0.30416 -0.16528 -0.3118 C -0.17084 -0.31273 -0.17639 -0.31388 -0.18195 -0.31574 C -0.18907 -0.31805 -0.20313 -0.32384 -0.20313 -0.32361 C -0.2125 -0.3199 -0.21424 -0.32106 -0.21979 -0.30972 C -0.21823 -0.30902 -0.21667 -0.30879 -0.21528 -0.30763 C -0.21407 -0.30671 -0.21354 -0.30439 -0.21216 -0.3037 C -0.19844 -0.29699 -0.20677 -0.30648 -0.20018 -0.29768 " pathEditMode="relative" rAng="0" ptsTypes="ffffffffffffffffffffffffffffffffffffffffffffffffffffffffffffffA">
                                      <p:cBhvr>
                                        <p:cTn id="6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" y="-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F:\ПРЕЗЕНТАЦИИ\фоны\13663470_4288501_4008255_a745c8f46e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User\Рабочий стол\Новая папка (4)\i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201622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User\Рабочий стол\Новая папка (4)\i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60648"/>
            <a:ext cx="208823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Documents and Settings\User\Рабочий стол\Новая папка (4)\i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194421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Documents and Settings\User\Рабочий стол\Новая папка (4)\i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916832"/>
            <a:ext cx="201622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Documents and Settings\User\Рабочий стол\Новая папка (4)\овощи и фрукты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229200"/>
            <a:ext cx="1418084" cy="1140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Documents and Settings\User\Рабочий стол\Новая папка (4)\овощи и фрукты\i (3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5229200"/>
            <a:ext cx="1440160" cy="1140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C:\Documents and Settings\User\Рабочий стол\Новая папка (4)\овощи и фрукты\i (30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5229200"/>
            <a:ext cx="1296144" cy="1140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C:\Documents and Settings\User\Рабочий стол\i (4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5229200"/>
            <a:ext cx="1368152" cy="1140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1 -0.07148 C 0.02656 -0.08004 0.04201 -0.08166 0.05329 -0.08421 C 0.06076 -0.08768 0.06944 -0.08906 0.07725 -0.09068 C 0.0967 -0.09924 0.1177 -0.10109 0.1375 -0.10849 C 0.14861 -0.11266 0.15833 -0.12145 0.17013 -0.12446 C 0.18142 -0.13232 0.19513 -0.13348 0.20746 -0.13718 C 0.22847 -0.14366 0.25 -0.1499 0.27135 -0.15337 C 0.28038 -0.15753 0.28958 -0.15939 0.29895 -0.16147 C 0.30868 -0.16378 0.31822 -0.16748 0.32777 -0.16933 C 0.33142 -0.17095 0.33524 -0.17072 0.33854 -0.17257 C 0.35607 -0.18205 0.33055 -0.17396 0.34965 -0.17905 C 0.37274 -0.19177 0.39531 -0.20565 0.41927 -0.21583 C 0.43159 -0.22092 0.44305 -0.23017 0.45555 -0.23364 C 0.46388 -0.23942 0.47309 -0.24359 0.48211 -0.24798 C 0.48993 -0.25191 0.49704 -0.25723 0.50486 -0.25932 C 0.50885 -0.2644 0.51197 -0.26672 0.51701 -0.26903 C 0.53159 -0.28754 0.51128 -0.26325 0.52413 -0.27528 C 0.53125 -0.28199 0.53697 -0.29124 0.54479 -0.2961 C 0.55208 -0.30581 0.56319 -0.31183 0.57013 -0.322 C 0.57812 -0.33403 0.58333 -0.34907 0.59305 -0.35878 C 0.59375 -0.36087 0.59427 -0.36341 0.59531 -0.36526 C 0.59635 -0.36711 0.59809 -0.36804 0.59895 -0.37012 C 0.59982 -0.37197 0.59947 -0.37451 0.60017 -0.37636 C 0.60399 -0.38654 0.61041 -0.39533 0.61458 -0.40528 C 0.61996 -0.41823 0.62552 -0.43304 0.62916 -0.44715 C 0.63107 -0.45501 0.63211 -0.46334 0.63402 -0.47121 C 0.63472 -0.48508 0.63489 -0.4992 0.6375 -0.51284 C 0.6368 -0.54754 0.63888 -0.58548 0.62673 -0.61717 C 0.62239 -0.6285 0.62013 -0.64169 0.61354 -0.65094 C 0.60989 -0.66575 0.59479 -0.67754 0.58576 -0.68795 C 0.56475 -0.71201 0.54027 -0.72635 0.51458 -0.73931 C 0.49635 -0.74856 0.47951 -0.75989 0.46024 -0.76498 C 0.44878 -0.77262 0.4335 -0.77562 0.42066 -0.77771 C 0.39913 -0.78603 0.40954 -0.78349 0.38923 -0.7858 C 0.31041 -0.78488 0.27604 -0.78557 0.21111 -0.7747 C 0.19843 -0.76984 0.18576 -0.76568 0.17222 -0.76336 C 0.14965 -0.75457 0.12621 -0.7518 0.10382 -0.74093 C 0.09479 -0.73653 0.08611 -0.73005 0.07725 -0.72473 C 0.07031 -0.72057 0.0625 -0.71941 0.05555 -0.71525 C 0.0427 -0.70738 0.0559 -0.71247 0.04479 -0.70877 C 0.04079 -0.70553 0.0368 -0.7023 0.03281 -0.69906 C 0.02968 -0.69651 0.02309 -0.69281 0.02309 -0.69258 C 0.01093 -0.67662 -0.00434 -0.6632 -0.01789 -0.64932 C -0.02275 -0.64423 -0.02448 -0.63753 -0.02865 -0.63174 C -0.03143 -0.62272 -0.0349 -0.61347 -0.03716 -0.60445 C -0.0382 -0.59334 -0.04011 -0.58316 -0.04202 -0.57229 C -0.04271 -0.56813 -0.04445 -0.55957 -0.04445 -0.55934 C -0.04601 -0.52996 -0.04497 -0.5029 -0.03959 -0.47444 C -0.03803 -0.46635 -0.03837 -0.45895 -0.03473 -0.45201 C -0.0316 -0.43535 -0.02136 -0.4224 -0.01303 -0.41014 C -0.0033 -0.39579 0.00329 -0.38978 0.01579 -0.3796 C 0.02586 -0.37127 0.02291 -0.37104 0.03159 -0.36526 C 0.04809 -0.35416 0.06493 -0.34699 0.08333 -0.34444 C 0.09097 -0.34097 0.09826 -0.33796 0.10625 -0.33635 C 0.1118 -0.33519 0.12309 -0.33311 0.12309 -0.33288 C 0.15329 -0.33357 0.18402 -0.33241 0.21458 -0.33473 C 0.23263 -0.33611 0.2493 -0.34976 0.26649 -0.35555 C 0.2677 -0.35716 0.26875 -0.35901 0.27013 -0.3604 C 0.27152 -0.36179 0.27343 -0.36202 0.27482 -0.36364 C 0.28437 -0.37451 0.28628 -0.39256 0.29305 -0.40528 C 0.2993 -0.43049 0.30833 -0.45316 0.31232 -0.4793 C 0.31197 -0.48624 0.31197 -0.49318 0.31111 -0.50012 C 0.30989 -0.50937 0.30572 -0.5177 0.3026 -0.5258 C 0.29253 -0.55286 0.2684 -0.56188 0.24843 -0.57067 C 0.24201 -0.57021 0.23559 -0.57021 0.22916 -0.56905 C 0.22413 -0.56813 0.22048 -0.56258 0.21579 -0.56258 " pathEditMode="relative" rAng="0" ptsTypes="fffffff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" y="-3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4 -0.05969 C 0.01753 -0.07449 0.00434 -0.08675 -0.00868 -0.09832 C -0.01424 -0.10317 -0.01788 -0.11127 -0.02431 -0.11428 C -0.02795 -0.11798 -0.03264 -0.12052 -0.03525 -0.12561 C -0.03611 -0.12723 -0.03663 -0.12908 -0.03768 -0.13024 C -0.03907 -0.13186 -0.04098 -0.13209 -0.04254 -0.13348 C -0.04584 -0.13648 -0.04931 -0.13949 -0.05209 -0.14319 C -0.05729 -0.15013 -0.0632 -0.1536 -0.06893 -0.15915 C -0.07691 -0.16679 -0.06841 -0.16216 -0.07622 -0.16563 C -0.07865 -0.16887 -0.08038 -0.17326 -0.08334 -0.17535 C -0.0849 -0.1765 -0.08681 -0.1772 -0.0882 -0.17858 C -0.09723 -0.18807 -0.10538 -0.19963 -0.11354 -0.21051 C -0.12188 -0.22161 -0.12882 -0.23456 -0.13525 -0.24752 C -0.13646 -0.24983 -0.13663 -0.25307 -0.13768 -0.25561 C -0.13837 -0.25723 -0.13924 -0.25862 -0.14011 -0.26024 C -0.14254 -0.27366 -0.13959 -0.26047 -0.14358 -0.27158 C -0.1467 -0.28037 -0.14827 -0.29263 -0.14966 -0.30211 C -0.14931 -0.35346 -0.14913 -0.40482 -0.14844 -0.45617 C -0.14809 -0.47629 -0.13993 -0.49549 -0.13525 -0.514 C -0.13282 -0.52348 -0.13473 -0.51701 -0.12917 -0.53158 C -0.1283 -0.53366 -0.12674 -0.53806 -0.12674 -0.53783 C -0.12448 -0.55309 -0.12743 -0.53968 -0.12205 -0.5524 C -0.11997 -0.55726 -0.11945 -0.56373 -0.11719 -0.56859 C -0.11545 -0.57252 -0.11111 -0.57969 -0.11111 -0.57946 C -0.10764 -0.59357 -0.09966 -0.60514 -0.09306 -0.61671 C -0.08334 -0.63382 -0.07188 -0.65233 -0.05695 -0.66158 C -0.05157 -0.66875 -0.04532 -0.67754 -0.03889 -0.68263 C -0.03368 -0.6868 -0.02848 -0.68726 -0.02309 -0.69212 C -0.01719 -0.69744 -0.01181 -0.70368 -0.00504 -0.70669 C -0.00052 -0.71109 0.00468 -0.71247 0.00937 -0.71617 C 0.01232 -0.71849 0.01493 -0.72149 0.01771 -0.72427 C 0.02014 -0.72658 0.02343 -0.72612 0.02621 -0.72751 C 0.02795 -0.72843 0.02951 -0.72959 0.03107 -0.73075 C 0.03229 -0.73167 0.03333 -0.73329 0.03472 -0.73399 C 0.03871 -0.73607 0.04357 -0.73746 0.04791 -0.73861 C 0.05816 -0.74555 0.06771 -0.74925 0.07916 -0.75157 C 0.09531 -0.75874 0.11198 -0.76082 0.12864 -0.76452 C 0.14496 -0.77262 0.16059 -0.78141 0.17795 -0.78372 C 0.19444 -0.78927 0.21059 -0.79367 0.22743 -0.79644 C 0.26041 -0.79575 0.28871 -0.79644 0.32014 -0.79182 C 0.33767 -0.78395 0.35659 -0.78326 0.37448 -0.77724 C 0.38576 -0.76938 0.40295 -0.76521 0.41302 -0.7548 C 0.4184 -0.74925 0.42413 -0.74694 0.42986 -0.74185 C 0.43975 -0.73329 0.45034 -0.7252 0.45989 -0.71617 C 0.47014 -0.70646 0.4783 -0.6935 0.48767 -0.68263 C 0.48941 -0.68055 0.49201 -0.67986 0.49375 -0.67778 C 0.50017 -0.67037 0.50607 -0.66066 0.5118 -0.6521 C 0.52482 -0.6322 0.53663 -0.60884 0.5467 -0.58617 C 0.54809 -0.58316 0.54896 -0.57969 0.55034 -0.57669 C 0.55295 -0.57067 0.5559 -0.56489 0.55868 -0.55888 C 0.55989 -0.55633 0.56232 -0.55101 0.56232 -0.55078 C 0.56458 -0.53875 0.56909 -0.52695 0.57326 -0.51562 C 0.57725 -0.48948 0.58229 -0.45825 0.57083 -0.43535 C 0.56909 -0.4261 0.56857 -0.42055 0.56475 -0.41291 C 0.56076 -0.39163 0.5493 -0.37498 0.53941 -0.35832 C 0.53368 -0.34861 0.53125 -0.34028 0.52378 -0.33264 C 0.521 -0.32177 0.525 -0.33403 0.51545 -0.32131 C 0.51093 -0.3153 0.49375 -0.29679 0.48767 -0.29401 C 0.48402 -0.28684 0.46666 -0.27389 0.45989 -0.26996 C 0.4533 -0.26602 0.44757 -0.26024 0.44062 -0.25723 C 0.4276 -0.25168 0.44201 -0.26024 0.42864 -0.25238 C 0.41701 -0.24544 0.40642 -0.23919 0.39375 -0.23618 C 0.37326 -0.22531 0.35017 -0.22439 0.32864 -0.22022 C 0.28767 -0.22138 0.2467 -0.22138 0.20573 -0.22346 C 0.20434 -0.22346 0.20347 -0.22601 0.20208 -0.2267 C 0.20017 -0.22762 0.19809 -0.22786 0.19618 -0.22832 C 0.18732 -0.23433 0.1783 -0.23919 0.16962 -0.2459 C 0.16423 -0.24983 0.15677 -0.2577 0.15034 -0.26024 C 0.14566 -0.26487 0.14218 -0.26973 0.13698 -0.27319 C 0.12482 -0.29008 0.14288 -0.26602 0.12864 -0.28129 C 0.12187 -0.28869 0.11354 -0.29933 0.10816 -0.30859 C 0.10416 -0.31553 0.10017 -0.32455 0.09496 -0.32941 C 0.09184 -0.33658 0.08975 -0.3449 0.08646 -0.35184 C 0.0842 -0.35647 0.07916 -0.3648 0.07916 -0.36457 C 0.07743 -0.37405 0.07309 -0.38145 0.07083 -0.39047 C 0.06736 -0.40435 0.06371 -0.41823 0.05989 -0.43211 C 0.05764 -0.44021 0.05399 -0.44761 0.05277 -0.45617 C 0.04982 -0.4756 0.0467 -0.4948 0.04305 -0.514 C 0.0434 -0.53227 0.04323 -0.55055 0.04427 -0.56859 C 0.046 -0.60051 0.06684 -0.61462 0.08767 -0.62156 C 0.11614 -0.6211 0.14479 -0.62087 0.17326 -0.61994 C 0.18906 -0.61948 0.20208 -0.60329 0.21545 -0.59427 C 0.21823 -0.58825 0.22066 -0.58825 0.225 -0.58455 C 0.22882 -0.57715 0.23472 -0.56859 0.23472 -0.55888 " pathEditMode="relative" rAng="0" ptsTypes="fffffffffffffffffffffffffffffffffffffffffffffffffffffffffffffffffffffffffffffffffffA">
                                      <p:cBhvr>
                                        <p:cTn id="3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4 -0.08559 C 0.01615 -0.10387 0.01754 -0.1233 0.02119 -0.1418 C 0.0224 -0.15869 0.02605 -0.17373 0.02848 -0.19015 C 0.02952 -0.19663 0.03004 -0.20287 0.03091 -0.20935 C 0.03125 -0.21259 0.03212 -0.21883 0.03212 -0.21883 C 0.03178 -0.23757 0.0316 -0.25631 0.03091 -0.27505 C 0.03039 -0.28754 0.01997 -0.30997 0.01528 -0.32015 C 0.01164 -0.32802 -0.0052 -0.33172 -0.01128 -0.33449 C -0.01857 -0.33403 -0.02586 -0.33403 -0.03298 -0.33288 C -0.03888 -0.33195 -0.04201 -0.32709 -0.04739 -0.32501 C -0.04895 -0.32339 -0.05052 -0.32177 -0.05225 -0.32015 C -0.05468 -0.31784 -0.05954 -0.31368 -0.05954 -0.31368 C -0.06371 -0.30535 -0.06631 -0.2961 -0.07031 -0.288 C -0.0717 -0.27435 -0.07256 -0.25654 -0.07881 -0.24474 C -0.08125 -0.23179 -0.08593 -0.21213 -0.09444 -0.20449 C -0.1059 -0.20634 -0.11145 -0.21097 -0.121 -0.21883 C -0.12517 -0.22739 -0.12812 -0.23526 -0.13055 -0.24474 C -0.13177 -0.25515 -0.13281 -0.26672 -0.13541 -0.27666 C -0.13697 -0.29193 -0.13871 -0.30697 -0.14496 -0.32015 C -0.14704 -0.33079 -0.1493 -0.33195 -0.15711 -0.33449 C -0.16441 -0.3338 -0.17309 -0.33727 -0.17881 -0.33126 C -0.18628 -0.32339 -0.17621 -0.32848 -0.18472 -0.32501 C -0.1927 -0.31807 -0.19531 -0.30327 -0.20052 -0.29286 C -0.20434 -0.2725 -0.20486 -0.24798 -0.21371 -0.23017 C -0.21684 -0.21375 -0.22274 -0.20079 -0.2342 -0.19316 C -0.24097 -0.19362 -0.24791 -0.19362 -0.25468 -0.19478 C -0.25729 -0.19524 -0.26197 -0.19802 -0.26197 -0.19802 C -0.26319 -0.19917 -0.26423 -0.20033 -0.26545 -0.20125 C -0.26666 -0.20195 -0.26805 -0.20195 -0.26909 -0.20287 C -0.27326 -0.20657 -0.27465 -0.21213 -0.27881 -0.21583 C -0.28211 -0.22809 -0.2776 -0.21213 -0.28246 -0.22531 C -0.28489 -0.23179 -0.28611 -0.24058 -0.28715 -0.24775 C -0.28802 -0.25955 -0.28871 -0.27134 -0.28958 -0.28314 C -0.29045 -0.29494 -0.29791 -0.30535 -0.30173 -0.3153 C -0.30399 -0.32131 -0.30781 -0.33103 -0.3125 -0.33449 C -0.31267 -0.33449 -0.32152 -0.33843 -0.32343 -0.33935 C -0.32743 -0.3412 -0.33038 -0.34375 -0.3342 -0.34583 C -0.34114 -0.34976 -0.35086 -0.35069 -0.35833 -0.35208 C -0.37795 -0.35115 -0.39427 -0.35069 -0.4125 -0.34259 C -0.41909 -0.33958 -0.42517 -0.33588 -0.43177 -0.33288 C -0.43489 -0.33149 -0.44027 -0.3264 -0.44027 -0.3264 " pathEditMode="relative" ptsTypes="ffffffffffffffffffffffffffffffffffffffffA">
                                      <p:cBhvr>
                                        <p:cTn id="5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-0.07056 C -0.04531 -0.07241 -0.05434 -0.07819 -0.0658 -0.08189 C -0.07396 -0.08906 -0.0842 -0.093 -0.09357 -0.09623 C -0.11475 -0.10341 -0.13576 -0.11058 -0.15746 -0.11543 C -0.17135 -0.12191 -0.18837 -0.12446 -0.20312 -0.12677 C -0.22778 -0.1351 -0.25278 -0.14134 -0.27795 -0.14759 C -0.29392 -0.15152 -0.30989 -0.15869 -0.32604 -0.16216 C -0.34166 -0.16563 -0.33194 -0.16193 -0.34288 -0.1654 C -0.35364 -0.16887 -0.36354 -0.17465 -0.3743 -0.17812 C -0.37916 -0.18252 -0.38437 -0.18367 -0.38993 -0.18622 C -0.39653 -0.18923 -0.4026 -0.19431 -0.4092 -0.19732 C -0.41458 -0.20449 -0.42274 -0.20843 -0.42725 -0.21675 C -0.43003 -0.22161 -0.43073 -0.22762 -0.43333 -0.23271 C -0.43437 -0.24058 -0.43576 -0.24752 -0.43698 -0.25515 C -0.43611 -0.27389 -0.43628 -0.29332 -0.42482 -0.30651 C -0.42048 -0.31159 -0.41354 -0.31645 -0.40798 -0.31946 C -0.40451 -0.32131 -0.40087 -0.3227 -0.39722 -0.32432 C -0.396 -0.32478 -0.39357 -0.32594 -0.39357 -0.3257 C -0.35625 -0.32362 -0.37847 -0.32594 -0.35989 -0.31946 C -0.35468 -0.31483 -0.35052 -0.30951 -0.34531 -0.30489 C -0.34375 -0.29864 -0.3408 -0.29771 -0.33819 -0.29216 C -0.33784 -0.29078 -0.33663 -0.28268 -0.33576 -0.28083 C -0.33437 -0.27759 -0.3309 -0.27134 -0.3309 -0.27111 C -0.32899 -0.26348 -0.32552 -0.25608 -0.32118 -0.25029 C -0.3184 -0.23827 -0.30903 -0.21953 -0.29965 -0.21513 C -0.29305 -0.20634 -0.29166 -0.20866 -0.28142 -0.21028 C -0.27413 -0.21722 -0.27291 -0.22832 -0.27066 -0.23919 C -0.26718 -0.25561 -0.26614 -0.27296 -0.26215 -0.28892 C -0.26059 -0.30327 -0.25746 -0.31321 -0.2526 -0.32594 C -0.25208 -0.32732 -0.25225 -0.32941 -0.25139 -0.33056 C -0.24757 -0.33542 -0.24062 -0.3375 -0.23576 -0.33866 C -0.22135 -0.33773 -0.21458 -0.33889 -0.20312 -0.3338 C -0.19809 -0.32917 -0.19271 -0.32594 -0.1875 -0.32108 C -0.18524 -0.31877 -0.18038 -0.3146 -0.18038 -0.31437 C -0.17361 -0.30095 -0.16354 -0.29078 -0.15625 -0.27759 C -0.15191 -0.26949 -0.14826 -0.26024 -0.14409 -0.25191 C -0.14218 -0.24798 -0.13698 -0.23503 -0.13455 -0.23271 C -0.13212 -0.23063 -0.12968 -0.22832 -0.12725 -0.22624 C -0.12604 -0.22508 -0.12361 -0.223 -0.12361 -0.22277 C -0.11996 -0.22346 -0.11632 -0.22346 -0.11284 -0.22462 C -0.1059 -0.22693 -0.09878 -0.24844 -0.096 -0.25677 C -0.09218 -0.26811 -0.09444 -0.26464 -0.09236 -0.27597 C -0.09166 -0.27921 -0.08993 -0.28569 -0.08993 -0.28545 C -0.08767 -0.30604 -0.08298 -0.32825 -0.06944 -0.34028 C -0.06562 -0.34375 -0.05798 -0.34421 -0.05382 -0.34514 C -0.04774 -0.34467 -0.04166 -0.34537 -0.03576 -0.34352 C -0.03298 -0.34259 -0.0309 -0.33912 -0.02847 -0.33704 C -0.01736 -0.32709 -0.00989 -0.31391 -0.00069 -0.30165 C 0.0066 -0.28152 -0.00382 -0.30882 0.00521 -0.29054 C 0.00591 -0.28916 0.00591 -0.28731 0.00643 -0.28569 C 0.01042 -0.27481 0.02084 -0.26209 0.02934 -0.25839 C 0.04254 -0.2614 0.05382 -0.27111 0.05834 -0.28892 C 0.05764 -0.30026 0.05868 -0.31437 0.05104 -0.32108 C 0.04323 -0.31923 0.04549 -0.32177 0.04254 -0.31784 " pathEditMode="relative" rAng="0" ptsTypes="fffffffffffffffffffffffffffffffffffffffffffffffffffffA">
                                      <p:cBhvr>
                                        <p:cTn id="66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F:\ПРЕЗЕНТАЦИИ\фоны\13663470_4288501_4008255_a745c8f46e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3" descr="C:\Documents and Settings\User\Рабочий стол\Новая папка (4)\i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32656"/>
            <a:ext cx="208823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Documents and Settings\User\Рабочий стол\Новая папка (4)\i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201622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Documents and Settings\User\Рабочий стол\Новая папка (4)\i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208823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Documents and Settings\User\Рабочий стол\Новая папка (4)\i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916832"/>
            <a:ext cx="2016223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Documents and Settings\User\Рабочий стол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085184"/>
            <a:ext cx="1296144" cy="1189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User\Рабочий стол\Новая папка (4)\овощи и фрукты\i (3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5157192"/>
            <a:ext cx="1440159" cy="1214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Documents and Settings\User\Рабочий стол\Новая папка (4)\овощи и фрукты\i (2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5085184"/>
            <a:ext cx="1296144" cy="1296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Documents and Settings\User\Рабочий стол\Новая папка (4)\овощи и фрукты\i (37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5229200"/>
            <a:ext cx="1283846" cy="1096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-0.05529 C 0.01093 -0.0613 0.01215 -0.06778 0.01388 -0.07449 C 0.01562 -0.0812 0.01944 -0.08929 0.02239 -0.09531 C 0.02343 -0.10063 0.02361 -0.10364 0.02604 -0.10826 C 0.03038 -0.11636 0.02899 -0.10965 0.03194 -0.11775 C 0.03559 -0.12792 0.04045 -0.14018 0.04652 -0.14828 C 0.04913 -0.15869 0.05277 -0.16378 0.05729 -0.17234 C 0.05868 -0.17812 0.06579 -0.18691 0.06579 -0.18668 C 0.06788 -0.19524 0.07482 -0.19987 0.0802 -0.20449 C 0.09166 -0.21467 0.10364 -0.22022 0.11753 -0.22207 C 0.13073 -0.22786 0.15104 -0.22924 0.16336 -0.21745 C 0.16718 -0.21374 0.17048 -0.20842 0.17413 -0.20449 C 0.18784 -0.19015 0.20277 -0.1765 0.21996 -0.17072 C 0.22517 -0.17118 0.23055 -0.17049 0.23559 -0.17234 C 0.23698 -0.1728 0.23732 -0.17558 0.23802 -0.1772 C 0.24114 -0.1846 0.24305 -0.19223 0.24774 -0.19801 C 0.25555 -0.21976 0.2684 -0.23549 0.28628 -0.2415 C 0.2927 -0.24104 0.29913 -0.24081 0.30555 -0.23988 C 0.31145 -0.23896 0.31666 -0.23271 0.32239 -0.23017 C 0.32812 -0.22277 0.33385 -0.21513 0.34045 -0.20935 C 0.34461 -0.20102 0.34982 -0.19246 0.35607 -0.18691 C 0.36527 -0.16841 0.38472 -0.16285 0.39948 -0.15638 C 0.40954 -0.15707 0.42013 -0.15522 0.42968 -0.15962 C 0.43784 -0.16332 0.44652 -0.16864 0.45364 -0.17558 C 0.46128 -0.18298 0.45329 -0.17858 0.46093 -0.18205 C 0.46614 -0.18922 0.47257 -0.19454 0.47899 -0.19963 C 0.48246 -0.20588 0.48454 -0.21189 0.48871 -0.21745 C 0.49236 -0.22924 0.49687 -0.24035 0.49948 -0.25261 C 0.50121 -0.26047 0.50138 -0.26764 0.50434 -0.27504 C 0.50451 -0.27828 0.50503 -0.28152 0.50555 -0.28476 C 0.50625 -0.28916 0.50798 -0.29771 0.50798 -0.29748 C 0.5085 -0.30951 0.51041 -0.32108 0.51041 -0.33287 C 0.51041 -0.3833 0.51024 -0.41176 0.49461 -0.45339 C 0.49027 -0.46519 0.48628 -0.47629 0.47777 -0.48393 C 0.47118 -0.49642 0.4651 -0.49665 0.45607 -0.50475 C 0.44461 -0.51492 0.42621 -0.52834 0.41267 -0.53204 C 0.4059 -0.53667 0.40503 -0.53806 0.39948 -0.54014 C 0.3967 -0.54129 0.39114 -0.54315 0.39114 -0.54291 C 0.3842 -0.54939 0.375 -0.54939 0.36701 -0.55124 C 0.36458 -0.5517 0.35972 -0.55286 0.35972 -0.55263 C 0.2875 -0.55147 0.29479 -0.55888 0.25729 -0.54638 C 0.25138 -0.54106 0.24375 -0.53759 0.2368 -0.53528 C 0.23281 -0.52996 0.22968 -0.5288 0.22482 -0.52556 C 0.21857 -0.5214 0.21284 -0.51284 0.20798 -0.50637 " pathEditMode="relative" rAng="0" ptsTypes="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-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6292 C -0.00312 -0.06778 -0.00139 -0.07009 -0.00382 -0.07749 C -0.0092 -0.09369 -0.01545 -0.11103 -0.02309 -0.12561 C -0.02378 -0.127 -0.02361 -0.12908 -0.0243 -0.13047 C -0.03125 -0.14411 -0.05608 -0.16424 -0.06771 -0.1721 C -0.07257 -0.17534 -0.07552 -0.18112 -0.07969 -0.18506 C -0.08455 -0.18968 -0.09114 -0.19362 -0.0967 -0.19616 C -0.1 -0.2031 -0.10486 -0.20634 -0.10989 -0.21073 C -0.12257 -0.22207 -0.10642 -0.21374 -0.11719 -0.2186 C -0.12222 -0.22323 -0.13924 -0.24312 -0.14236 -0.24913 C -0.14392 -0.25237 -0.14514 -0.25607 -0.14722 -0.25885 C -0.15278 -0.26625 -0.15 -0.26209 -0.15573 -0.27319 C -0.1566 -0.27481 -0.15816 -0.27805 -0.15816 -0.27782 C -0.16076 -0.29424 -0.15712 -0.27573 -0.16163 -0.28938 C -0.16389 -0.29655 -0.16441 -0.30604 -0.16528 -0.31344 C -0.16389 -0.33611 -0.16528 -0.34744 -0.14722 -0.35346 C -0.13403 -0.35207 -0.12257 -0.34814 -0.10989 -0.34397 C -0.10434 -0.33842 -0.09844 -0.33495 -0.09184 -0.33264 C -0.08663 -0.32801 -0.08055 -0.32686 -0.075 -0.32292 C -0.0717 -0.32339 -0.0684 -0.32316 -0.06528 -0.32454 C -0.0625 -0.32593 -0.05816 -0.33102 -0.05816 -0.33079 C -0.05555 -0.33634 -0.05364 -0.34189 -0.05087 -0.34698 C -0.04774 -0.35924 -0.04896 -0.35346 -0.04722 -0.36479 C -0.04687 -0.38885 -0.04722 -0.41291 -0.04601 -0.43697 C -0.04566 -0.44367 -0.03281 -0.44668 -0.03281 -0.44645 C 0.00399 -0.44437 -0.01753 -0.44645 0.00104 -0.4402 C 0.0125 -0.42979 0.02431 -0.421 0.03594 -0.41129 C 0.04445 -0.40412 0.03733 -0.40805 0.04427 -0.40481 C 0.04896 -0.40019 0.05295 -0.39949 0.05764 -0.39533 C 0.06372 -0.39579 0.06979 -0.39579 0.0757 -0.39695 C 0.08229 -0.39833 0.09427 -0.41129 0.09983 -0.41615 C 0.10469 -0.42656 0.11754 -0.43141 0.12622 -0.43535 C 0.14427 -0.44344 0.16076 -0.45802 0.17934 -0.46426 C 0.18351 -0.46704 0.18698 -0.47051 0.19132 -0.47236 C 0.20052 -0.48161 0.21163 -0.48762 0.2191 -0.49965 C 0.22379 -0.50729 0.22344 -0.50359 0.22865 -0.50914 C 0.23004 -0.51053 0.23229 -0.514 0.23229 -0.51376 " pathEditMode="relative" rAng="0" ptsTypes="ffffffffffffffffffffffffffffffffffffA">
                                      <p:cBhvr>
                                        <p:cTn id="3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-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7819 C 0.00799 -0.0805 0.0125 -0.08212 0.01736 -0.08467 C 0.01979 -0.08606 0.02223 -0.08675 0.02466 -0.08791 C 0.02587 -0.08837 0.0283 -0.08953 0.0283 -0.08929 C 0.0316 -0.093 0.03455 -0.09716 0.03785 -0.10063 C 0.04098 -0.10364 0.04757 -0.10872 0.04757 -0.10849 C 0.04844 -0.11034 0.04879 -0.11243 0.05 -0.11358 C 0.05104 -0.11474 0.05278 -0.11405 0.05365 -0.1152 C 0.05452 -0.11636 0.05417 -0.11867 0.05486 -0.12006 C 0.05695 -0.12445 0.05973 -0.12839 0.06198 -0.13278 C 0.06719 -0.14227 0.07205 -0.1499 0.07761 -0.15846 C 0.08299 -0.16679 0.08664 -0.17812 0.09341 -0.18414 C 0.09462 -0.18691 0.09584 -0.18946 0.09688 -0.19223 C 0.0974 -0.19385 0.09757 -0.19547 0.09809 -0.19709 C 0.10226 -0.20819 0.10955 -0.21768 0.11493 -0.22762 C 0.11823 -0.24081 0.12726 -0.25052 0.13195 -0.26278 C 0.13282 -0.26487 0.13351 -0.26718 0.13438 -0.26926 C 0.13577 -0.2725 0.13907 -0.27898 0.13907 -0.27875 C 0.1408 -0.28846 0.14479 -0.29702 0.14757 -0.30627 C 0.14844 -0.30928 0.14931 -0.31252 0.15 -0.31576 C 0.15035 -0.31784 0.15052 -0.32015 0.15122 -0.32223 C 0.1533 -0.3294 0.15608 -0.33611 0.15834 -0.34305 C 0.15973 -0.35763 0.16181 -0.3722 0.16441 -0.38654 C 0.16372 -0.40852 0.16476 -0.43419 0.15834 -0.45547 C 0.15452 -0.46843 0.14914 -0.47861 0.14271 -0.48925 C 0.13629 -0.49989 0.13195 -0.51007 0.12466 -0.51978 C 0.12344 -0.5214 0.12136 -0.52163 0.11979 -0.52302 C 0.09966 -0.54176 0.08108 -0.55726 0.05591 -0.56142 C 0.05434 -0.56188 0.05278 -0.56234 0.05122 -0.56304 C 0.04879 -0.56396 0.04393 -0.56628 0.04393 -0.56605 C 0.03229 -0.56581 0.02066 -0.56558 0.00903 -0.56466 C -0.00104 -0.56373 -0.01111 -0.55726 -0.02118 -0.55494 C -0.02639 -0.55147 -0.03107 -0.55032 -0.0368 -0.5487 C -0.04114 -0.54476 -0.04531 -0.54384 -0.05 -0.5406 C -0.05277 -0.53875 -0.05607 -0.53459 -0.0585 -0.5325 C -0.06493 -0.52718 -0.07274 -0.52418 -0.07899 -0.51816 C -0.09548 -0.50243 -0.10382 -0.48555 -0.11267 -0.46195 C -0.11441 -0.45085 -0.11857 -0.44136 -0.11996 -0.4298 C -0.11892 -0.3803 -0.11996 -0.37544 -0.11389 -0.33981 C -0.11267 -0.33264 -0.11128 -0.32362 -0.10781 -0.31738 C -0.10781 -0.31714 -0.09705 -0.30303 -0.09583 -0.30142 C -0.09496 -0.30026 -0.09323 -0.30072 -0.09218 -0.2998 C -0.08489 -0.29424 -0.0809 -0.29193 -0.07291 -0.28846 C -0.05798 -0.28962 -0.05017 -0.28846 -0.03802 -0.29656 C -0.02986 -0.30211 -0.03906 -0.29355 -0.03073 -0.30142 C -0.02795 -0.30396 -0.02239 -0.30951 -0.02239 -0.30928 C -0.01961 -0.31691 -0.01597 -0.31946 -0.01146 -0.32547 C -0.00868 -0.34005 -0.00225 -0.35531 0.00295 -0.36873 C 0.00469 -0.37983 0.00886 -0.3877 0.01268 -0.39764 C 0.01302 -0.39973 0.0132 -0.40204 0.01389 -0.40412 C 0.01528 -0.40852 0.01771 -0.41245 0.01858 -0.41708 C 0.02032 -0.42563 0.02136 -0.43442 0.02344 -0.44275 C 0.02257 -0.46519 0.02309 -0.48485 0.01389 -0.50359 C 0.01181 -0.51423 0.00643 -0.52325 0.00052 -0.53089 C -0.0026 -0.53921 -0.00781 -0.54546 -0.01267 -0.55194 C -0.02048 -0.56211 -0.01406 -0.55818 -0.02118 -0.56142 C -0.03003 -0.57345 -0.04132 -0.57969 -0.05243 -0.5871 C -0.05937 -0.59172 -0.06527 -0.59635 -0.07291 -0.59843 C -0.08559 -0.60676 -0.09948 -0.61416 -0.11267 -0.62087 C -0.11649 -0.62272 -0.12222 -0.62318 -0.12586 -0.62411 C -0.13507 -0.62642 -0.14461 -0.6292 -0.15364 -0.6322 C -0.2059 -0.63105 -0.20399 -0.63405 -0.23437 -0.62735 C -0.23993 -0.62434 -0.24583 -0.62272 -0.25121 -0.61925 C -0.25642 -0.61578 -0.25955 -0.61277 -0.26562 -0.61115 C -0.27725 -0.60329 -0.28923 -0.59612 -0.30191 -0.59195 C -0.30312 -0.5908 -0.30416 -0.58941 -0.30538 -0.58872 C -0.30694 -0.58779 -0.30885 -0.58825 -0.31024 -0.5871 C -0.3118 -0.58594 -0.3125 -0.5834 -0.31389 -0.58224 C -0.33802 -0.56211 -0.31284 -0.58525 -0.32951 -0.57275 C -0.3342 -0.56928 -0.3375 -0.56535 -0.34288 -0.56304 C -0.34896 -0.55679 -0.35607 -0.5517 -0.36215 -0.54546 C -0.36389 -0.54361 -0.3651 -0.54083 -0.36684 -0.53898 C -0.37291 -0.5325 -0.37239 -0.53621 -0.37777 -0.52927 C -0.38507 -0.51978 -0.39149 -0.50359 -0.39461 -0.49087 C -0.39566 -0.47282 -0.39826 -0.45825 -0.40191 -0.44113 C -0.40382 -0.43188 -0.40503 -0.42193 -0.40902 -0.41384 C -0.4118 -0.39857 -0.40902 -0.40412 -0.4151 -0.39603 C -0.41718 -0.38816 -0.41927 -0.38099 -0.42361 -0.37521 C -0.42708 -0.36526 -0.42951 -0.35508 -0.43437 -0.34629 C -0.43802 -0.32732 -0.43298 -0.35069 -0.43802 -0.33519 C -0.4401 -0.32871 -0.43993 -0.32015 -0.44288 -0.31414 C -0.44514 -0.30951 -0.44583 -0.30859 -0.44757 -0.30303 C -0.44809 -0.30142 -0.44878 -0.29818 -0.44878 -0.29795 " pathEditMode="relative" rAng="0" ptsTypes="ffffffffffffffffffffffffffffffffffffffffffffffffffffffffffffffffffffffffffffffffffA">
                                      <p:cBhvr>
                                        <p:cTn id="5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16 -0.05483 C -0.13906 -0.06431 0.02882 -0.05737 -0.30069 -0.05945 C -0.31718 -0.06315 -0.3335 -0.06917 -0.35 -0.07241 C -0.35607 -0.07356 -0.36423 -0.07379 -0.37048 -0.07564 C -0.38211 -0.07888 -0.39392 -0.08258 -0.40538 -0.08675 C -0.41111 -0.08883 -0.41649 -0.09207 -0.42222 -0.09322 C -0.43906 -0.09646 -0.45642 -0.10202 -0.47291 -0.1078 C -0.4809 -0.11057 -0.48784 -0.11613 -0.49583 -0.1189 C -0.50069 -0.12214 -0.5052 -0.1263 -0.51024 -0.12862 C -0.5151 -0.1307 -0.52014 -0.13209 -0.52465 -0.13509 C -0.5335 -0.14088 -0.54288 -0.14782 -0.55243 -0.15106 C -0.55989 -0.161 -0.55156 -0.15059 -0.56319 -0.16216 C -0.56736 -0.16632 -0.57534 -0.17511 -0.57534 -0.17488 C -0.57691 -0.18136 -0.58073 -0.18506 -0.58246 -0.19107 C -0.58906 -0.21236 -0.58298 -0.19963 -0.58854 -0.2105 C -0.5901 -0.2223 -0.59236 -0.2341 -0.59461 -0.24567 C -0.59427 -0.25237 -0.59444 -0.27527 -0.59097 -0.2843 C -0.58142 -0.30997 -0.57274 -0.32478 -0.55364 -0.33889 C -0.54826 -0.34282 -0.54514 -0.34652 -0.53923 -0.34837 C -0.53229 -0.353 -0.525 -0.35392 -0.51753 -0.35647 C -0.51111 -0.35601 -0.50468 -0.35577 -0.49826 -0.35485 C -0.49201 -0.35392 -0.48628 -0.34883 -0.4802 -0.34698 C -0.47795 -0.3449 -0.475 -0.34444 -0.47291 -0.34213 C -0.4717 -0.34097 -0.47152 -0.33866 -0.47048 -0.33727 C -0.46944 -0.33588 -0.46788 -0.33542 -0.46684 -0.33403 C -0.46389 -0.33056 -0.46128 -0.3264 -0.4585 -0.3227 L -0.4585 -0.32246 C -0.45764 -0.32108 -0.45711 -0.31923 -0.45607 -0.31807 C -0.45503 -0.31691 -0.45364 -0.31714 -0.45243 -0.31645 C -0.45104 -0.31552 -0.44982 -0.3146 -0.44878 -0.31321 C -0.43889 -0.30164 -0.44531 -0.30535 -0.43802 -0.30188 C -0.43159 -0.29563 -0.42517 -0.28777 -0.41753 -0.2843 C -0.41475 -0.28476 -0.41163 -0.28453 -0.40902 -0.28592 C -0.40625 -0.2873 -0.40173 -0.29239 -0.40173 -0.29216 C -0.4 -0.30026 -0.39496 -0.30396 -0.39218 -0.31159 C -0.38038 -0.34305 -0.36423 -0.3523 -0.33923 -0.35809 C -0.33073 -0.35762 -0.32222 -0.35762 -0.31389 -0.35647 C -0.31128 -0.35601 -0.30902 -0.35439 -0.30659 -0.35323 C -0.30538 -0.35277 -0.30295 -0.35161 -0.30295 -0.35138 C -0.29305 -0.34236 -0.28576 -0.32686 -0.27777 -0.31483 C -0.26857 -0.30118 -0.25 -0.28638 -0.2368 -0.28268 C -0.23524 -0.28152 -0.23368 -0.28013 -0.23194 -0.27944 C -0.22882 -0.27805 -0.22222 -0.2762 -0.22222 -0.27597 C -0.21389 -0.27689 -0.20364 -0.2725 -0.19704 -0.27944 C -0.19427 -0.28221 -0.18975 -0.28915 -0.18975 -0.28892 C -0.18628 -0.30326 -0.17534 -0.32385 -0.16441 -0.32755 C -0.15607 -0.33334 -0.14739 -0.33704 -0.13802 -0.33889 C -0.13159 -0.33842 -0.12517 -0.33819 -0.11875 -0.33727 C -0.11406 -0.33657 -0.11215 -0.33102 -0.10781 -0.32917 C -0.1 -0.32131 -0.09132 -0.3146 -0.08368 -0.30673 C -0.07777 -0.30072 -0.0717 -0.29309 -0.06441 -0.29077 C -0.05885 -0.28291 -0.04687 -0.27342 -0.03923 -0.27134 C -0.02986 -0.26556 -0.0217 -0.26209 -0.01145 -0.26024 C 0.01285 -0.26116 0.02361 -0.25607 0.0415 -0.26833 C 0.04497 -0.27481 0.04566 -0.28175 0.04757 -0.28915 C 0.04618 -0.32663 0.05226 -0.32223 0.03316 -0.33079 C 0.03282 -0.33079 0.02552 -0.32848 0.02466 -0.32755 C 0.01962 -0.32223 0.02136 -0.3227 0.02344 -0.3227 " pathEditMode="relative" rAng="0" ptsTypes="fffffffffffffffffffffffffFfffffffffffffffffffffffffffffffA">
                                      <p:cBhvr>
                                        <p:cTn id="6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F:\ПРЕЗЕНТАЦИИ\фоны\13663470_4288501_4008255_a745c8f46e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Documents and Settings\User\Рабочий стол\Новая папка (4)\i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04664"/>
            <a:ext cx="230425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User\Рабочий стол\Новая папка (4)\i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04664"/>
            <a:ext cx="230425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Documents and Settings\User\Рабочий стол\Новая папка (4)\i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92896"/>
            <a:ext cx="230425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Documents and Settings\User\Рабочий стол\Новая папка (4)\i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564904"/>
            <a:ext cx="230425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Documents and Settings\User\Рабочий стол\Новая папка (4)\овощи и фрукты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157192"/>
            <a:ext cx="1512168" cy="1212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C:\Documents and Settings\User\Рабочий стол\Новая папка (4)\овощи и фрукты\i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5085184"/>
            <a:ext cx="1368152" cy="128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C:\Documents and Settings\User\Рабочий стол\Новая папка (4)\овощи и фрукты\i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5085184"/>
            <a:ext cx="1368152" cy="128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9" name="Picture 9" descr="C:\Documents and Settings\User\Рабочий стол\Новая папка (4)\овощи и фрукты\i (9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5013176"/>
            <a:ext cx="1440160" cy="128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26 -0.06709 C 0.03767 -0.07356 0.04878 -0.08027 0.06423 -0.08328 C 0.07465 -0.09253 0.08836 -0.09716 0.10034 -0.10248 C 0.10798 -0.10595 0.11406 -0.11173 0.12205 -0.11381 C 0.13836 -0.12723 0.16788 -0.1307 0.18593 -0.13463 C 0.19166 -0.13602 0.19705 -0.14018 0.20277 -0.14111 C 0.21718 -0.14342 0.23142 -0.14851 0.24496 -0.15545 C 0.25208 -0.15915 0.2592 -0.16424 0.26666 -0.16679 C 0.27205 -0.17141 0.27604 -0.17604 0.27986 -0.18275 C 0.28159 -0.18946 0.2842 -0.19616 0.28715 -0.20195 C 0.28871 -0.21213 0.29236 -0.22115 0.29548 -0.23086 C 0.2993 -0.24266 0.30121 -0.257 0.30277 -0.26949 C 0.30243 -0.28707 0.3026 -0.30488 0.30156 -0.32247 C 0.30121 -0.32779 0.29809 -0.33611 0.2967 -0.34166 C 0.29548 -0.34629 0.29184 -0.35439 0.29184 -0.35416 C 0.29045 -0.36202 0.28889 -0.36503 0.28472 -0.37058 C 0.28229 -0.3803 0.27673 -0.38562 0.27135 -0.39302 C 0.26441 -0.40227 0.25694 -0.41592 0.24739 -0.42031 C 0.23524 -0.43651 0.20989 -0.45617 0.19305 -0.46056 C 0.17916 -0.47259 0.16128 -0.47722 0.14496 -0.47976 C 0.13211 -0.48393 0.13402 -0.48277 0.11475 -0.48138 C 0.1 -0.47884 0.08437 -0.4756 0.07014 -0.47005 C 0.06041 -0.46635 0.05208 -0.45825 0.04253 -0.45409 C 0.03871 -0.449 0.03541 -0.44668 0.03038 -0.44437 C 0.02534 -0.43743 0.01961 -0.43049 0.01354 -0.42517 C 0.01145 -0.41708 0.00885 -0.40898 0.00642 -0.40111 C 0.00503 -0.39047 0.00295 -0.37937 0.00034 -0.36896 C -0.00365 -0.32061 -0.004 -0.27944 0.02448 -0.24544 C 0.03229 -0.23618 0.03941 -0.23294 0.04861 -0.22762 C 0.05312 -0.22508 0.05833 -0.21976 0.06302 -0.21814 C 0.06614 -0.21698 0.06944 -0.21721 0.07257 -0.21652 C 0.07586 -0.2156 0.08229 -0.21328 0.08229 -0.21305 C 0.10764 -0.21374 0.13281 -0.21398 0.15816 -0.2149 C 0.17743 -0.2156 0.196 -0.22832 0.21475 -0.23248 C 0.23541 -0.24358 0.25711 -0.25076 0.27743 -0.26302 C 0.28819 -0.26949 0.32309 -0.2917 0.33159 -0.30303 C 0.33645 -0.30951 0.34114 -0.31344 0.34739 -0.31761 C 0.35121 -0.32871 0.35955 -0.33519 0.36302 -0.34652 C 0.36336 -0.34768 0.36597 -0.35786 0.36666 -0.36086 C 0.36701 -0.36248 0.36788 -0.36572 0.36788 -0.36549 C 0.37291 -0.42702 0.37465 -0.48971 0.36545 -0.55032 C 0.36406 -0.55934 0.36423 -0.56905 0.3618 -0.57761 C 0.35416 -0.60421 0.34392 -0.62989 0.33159 -0.65302 C 0.32795 -0.65996 0.32569 -0.66829 0.32205 -0.67546 C 0.31232 -0.69397 0.29826 -0.71479 0.28229 -0.72381 C 0.27812 -0.72612 0.27343 -0.72658 0.26909 -0.72843 C 0.26059 -0.72797 0.25225 -0.72797 0.24375 -0.72705 C 0.23784 -0.72635 0.23993 -0.72543 0.23524 -0.72219 C 0.22899 -0.71802 0.22135 -0.71386 0.21475 -0.71085 C 0.20937 -0.70368 0.20208 -0.70044 0.1967 -0.69327 C 0.19253 -0.68772 0.18715 -0.68171 0.18229 -0.67708 C 0.17205 -0.6676 0.18159 -0.67962 0.175 -0.67083 " pathEditMode="relative" rAng="0" ptsTypes="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" y="-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22 -0.1041 C 0.0566 -0.10641 0.0599 -0.11034 0.06563 -0.1122 C 0.09358 -0.12145 0.12136 -0.13301 0.15001 -0.13787 C 0.15903 -0.14389 0.16806 -0.14389 0.17761 -0.14736 C 0.18212 -0.14898 0.19098 -0.15221 0.19098 -0.15198 C 0.19827 -0.15892 0.20087 -0.15823 0.20903 -0.16193 C 0.22935 -0.17095 0.20313 -0.15985 0.2198 -0.16841 C 0.23421 -0.17581 0.25157 -0.17766 0.26685 -0.18113 C 0.27535 -0.18668 0.29132 -0.1964 0.30053 -0.19894 C 0.3066 -0.20403 0.30626 -0.20634 0.31389 -0.20842 C 0.32483 -0.21745 0.33612 -0.23225 0.34879 -0.23572 C 0.3599 -0.25052 0.37483 -0.25955 0.38612 -0.27435 C 0.40053 -0.29332 0.38299 -0.27481 0.40053 -0.29193 C 0.40591 -0.29702 0.4073 -0.30465 0.41268 -0.30951 C 0.41407 -0.31715 0.41754 -0.32015 0.4198 -0.32732 C 0.42327 -0.33796 0.42796 -0.34884 0.43195 -0.35925 C 0.43525 -0.38099 0.43716 -0.40505 0.42952 -0.42517 C 0.42709 -0.4409 0.43039 -0.4261 0.42466 -0.43951 C 0.41962 -0.45131 0.41563 -0.46427 0.40903 -0.47491 C 0.40278 -0.48485 0.39462 -0.49226 0.38733 -0.50058 C 0.38056 -0.50822 0.37431 -0.51747 0.36563 -0.5214 C 0.36077 -0.52788 0.35556 -0.53343 0.34879 -0.53597 C 0.34549 -0.53713 0.33907 -0.53921 0.33907 -0.53898 C 0.33334 -0.54315 0.32726 -0.54476 0.32101 -0.54708 C 0.30504 -0.54615 0.29792 -0.54453 0.28369 -0.54245 C 0.27205 -0.53852 0.27744 -0.54014 0.26806 -0.53759 C 0.2573 -0.53042 0.24358 -0.52348 0.23195 -0.51978 C 0.22952 -0.51909 0.22709 -0.5177 0.22466 -0.51678 C 0.22153 -0.51562 0.21511 -0.51354 0.21511 -0.51331 C 0.21112 -0.51007 0.20747 -0.50914 0.20296 -0.50706 C 0.1974 -0.49966 0.18959 -0.49781 0.18369 -0.4911 C 0.17553 -0.48161 0.16476 -0.4645 0.15955 -0.45247 C 0.15695 -0.44645 0.15643 -0.44067 0.15365 -0.43489 C 0.15209 -0.4261 0.14948 -0.41708 0.14636 -0.40921 C 0.14497 -0.39071 0.1415 -0.37289 0.14636 -0.35462 C 0.14879 -0.33473 0.15001 -0.31784 0.15955 -0.30165 C 0.16285 -0.28823 0.17952 -0.26649 0.18976 -0.26302 C 0.20261 -0.25029 0.21632 -0.24706 0.23073 -0.23896 C 0.24341 -0.23179 0.25452 -0.22439 0.26806 -0.22138 C 0.28299 -0.22184 0.29775 -0.22207 0.31268 -0.223 C 0.32639 -0.22392 0.33994 -0.23063 0.35365 -0.23248 C 0.37171 -0.24058 0.38976 -0.24891 0.40782 -0.25654 C 0.41823 -0.26093 0.42848 -0.26811 0.43907 -0.27111 C 0.44862 -0.27967 0.44376 -0.27597 0.45365 -0.28222 C 0.46042 -0.29147 0.46841 -0.3035 0.47761 -0.30789 C 0.49046 -0.32501 0.4948 -0.34143 0.50174 -0.36248 C 0.50521 -0.37312 0.50348 -0.36179 0.50539 -0.3722 C 0.50782 -0.38538 0.50816 -0.3995 0.51146 -0.41245 C 0.5106 -0.4446 0.51355 -0.49202 0.4981 -0.5214 C 0.49549 -0.53366 0.49132 -0.545 0.48733 -0.55679 C 0.48369 -0.5679 0.48143 -0.57969 0.47761 -0.59057 C 0.47501 -0.59774 0.47119 -0.60329 0.46806 -0.60977 C 0.45851 -0.62966 0.45053 -0.64747 0.43785 -0.66436 C 0.42813 -0.67731 0.41632 -0.68726 0.40539 -0.69813 C 0.40261 -0.70091 0.39983 -0.70345 0.39688 -0.706 C 0.39393 -0.70854 0.38733 -0.71247 0.38733 -0.71224 C 0.33525 -0.71178 0.29827 -0.72311 0.25487 -0.70299 C 0.24792 -0.69605 0.2415 -0.68842 0.23438 -0.68194 C 0.23212 -0.67986 0.22952 -0.67245 0.22709 -0.67245 " pathEditMode="relative" rAng="0" ptsTypes="ffffffffffffffffffffffffffffffffffffffffffffffffffffffffffA">
                                      <p:cBhvr>
                                        <p:cTn id="34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" y="-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13139 C 0.00052 -0.15684 -0.00052 -0.18414 0.00104 -0.21004 C 0.00069 -0.2651 0.00069 -0.32015 -0.00017 -0.37521 C -0.00017 -0.37683 -0.00104 -0.37845 -0.00156 -0.38006 C -0.00764 -0.41291 -0.00799 -0.43327 -0.03646 -0.44275 C -0.04149 -0.44229 -0.0467 -0.44229 -0.05191 -0.44113 C -0.06111 -0.43905 -0.06788 -0.43072 -0.07483 -0.42355 C -0.08663 -0.41152 -0.08976 -0.40782 -0.09653 -0.38978 C -0.10052 -0.37937 -0.09983 -0.36526 -0.10261 -0.35439 C -0.10417 -0.33704 -0.1059 -0.31784 -0.11337 -0.30303 C -0.11702 -0.2836 -0.12656 -0.2769 -0.13993 -0.27088 C -0.14913 -0.27181 -0.15469 -0.26857 -0.16042 -0.27574 C -0.16424 -0.28037 -0.16754 -0.28545 -0.17118 -0.29031 C -0.1724 -0.29193 -0.17483 -0.29517 -0.17483 -0.29494 C -0.1757 -0.29771 -0.17622 -0.30049 -0.17726 -0.30303 C -0.1783 -0.30535 -0.18004 -0.3072 -0.1809 -0.30951 C -0.18351 -0.31645 -0.18455 -0.32478 -0.18681 -0.33195 C -0.18733 -0.3338 -0.18854 -0.33496 -0.18924 -0.33681 C -0.18976 -0.33843 -0.19011 -0.34005 -0.19045 -0.34167 C -0.19219 -0.35925 -0.19358 -0.37937 -0.19774 -0.39626 C -0.2007 -0.42286 -0.21597 -0.43327 -0.23386 -0.44113 C -0.24028 -0.44067 -0.2467 -0.4409 -0.25313 -0.43951 C -0.25903 -0.43836 -0.26406 -0.42633 -0.26771 -0.42031 C -0.27014 -0.4062 -0.27465 -0.39279 -0.27726 -0.37845 C -0.27865 -0.35948 -0.28108 -0.33773 -0.2882 -0.32085 C -0.28976 -0.31668 -0.28993 -0.31067 -0.29288 -0.30789 C -0.29774 -0.3035 -0.30278 -0.29841 -0.30729 -0.29355 C -0.30868 -0.29216 -0.30938 -0.28985 -0.31094 -0.28869 C -0.31233 -0.28754 -0.31441 -0.28777 -0.3158 -0.28707 C -0.32847 -0.2806 -0.34115 -0.27851 -0.35434 -0.27412 C -0.40868 -0.27597 -0.38924 -0.27343 -0.42066 -0.28384 C -0.43142 -0.29101 -0.42674 -0.28869 -0.43386 -0.29193 C -0.43542 -0.29355 -0.43698 -0.29517 -0.43872 -0.29656 C -0.44063 -0.29795 -0.44288 -0.29841 -0.44462 -0.2998 C -0.45122 -0.30535 -0.45452 -0.31113 -0.46163 -0.31437 C -0.46945 -0.32247 -0.47813 -0.32848 -0.48559 -0.33681 C -0.48872 -0.34028 -0.49288 -0.34236 -0.49531 -0.34652 C -0.5007 -0.35578 -0.50434 -0.36133 -0.50851 -0.3722 C -0.50938 -0.37428 -0.51094 -0.37845 -0.51094 -0.37821 C -0.51233 -0.38585 -0.51458 -0.39024 -0.5158 -0.39788 C -0.51476 -0.43628 -0.51511 -0.48601 -0.47969 -0.49572 C -0.46892 -0.5029 -0.45573 -0.50128 -0.44583 -0.49249 C -0.44045 -0.48115 -0.44288 -0.48601 -0.43872 -0.47814 C -0.43577 -0.46658 -0.43993 -0.48046 -0.43386 -0.46843 C -0.4316 -0.46403 -0.42969 -0.45733 -0.42778 -0.45247 C -0.42691 -0.43859 -0.42535 -0.42587 -0.42413 -0.41222 C -0.42483 -0.40088 -0.42327 -0.39256 -0.42899 -0.38492 " pathEditMode="relative" rAng="0" ptsTypes="ffffffffffffffffffffffffffffffffffffffffffffffA">
                                      <p:cBhvr>
                                        <p:cTn id="50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" y="-1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94 -0.10941 C -0.01875 -0.11149 -0.02604 -0.11427 -0.03386 -0.11566 C -0.13941 -0.16261 -0.0908 -0.12722 -0.33629 -0.12861 C -0.34445 -0.13046 -0.35226 -0.13347 -0.36042 -0.13509 C -0.36563 -0.13763 -0.37049 -0.13856 -0.37604 -0.13971 C -0.37952 -0.14133 -0.38334 -0.14133 -0.38681 -0.14295 C -0.39358 -0.14596 -0.39965 -0.1522 -0.40608 -0.15591 C -0.41198 -0.15914 -0.41858 -0.15984 -0.42413 -0.164 C -0.4316 -0.16978 -0.44011 -0.1795 -0.44827 -0.1832 C -0.4533 -0.19315 -0.46146 -0.19847 -0.46632 -0.20888 C -0.47205 -0.22114 -0.47483 -0.23455 -0.47969 -0.24728 C -0.4783 -0.30094 -0.48038 -0.32778 -0.45799 -0.36941 C -0.45399 -0.37682 -0.45156 -0.38399 -0.44462 -0.38699 C -0.43386 -0.39717 -0.41597 -0.38792 -0.40365 -0.38376 C -0.39965 -0.38098 -0.39549 -0.37913 -0.39167 -0.37589 C -0.38872 -0.37011 -0.38646 -0.36525 -0.38212 -0.36132 C -0.37448 -0.34605 -0.36997 -0.33078 -0.36389 -0.31482 C -0.36215 -0.30395 -0.36059 -0.2947 -0.35799 -0.28429 C -0.35608 -0.27665 -0.35521 -0.2674 -0.35191 -0.26023 C -0.34965 -0.2556 -0.34705 -0.25167 -0.34462 -0.24728 C -0.34375 -0.24566 -0.3434 -0.24381 -0.34219 -0.24265 C -0.33976 -0.24057 -0.3375 -0.23826 -0.33507 -0.23617 C -0.33386 -0.23502 -0.33143 -0.23294 -0.33143 -0.2327 C -0.32899 -0.2334 -0.32622 -0.2327 -0.32413 -0.23455 C -0.3217 -0.23687 -0.32118 -0.24126 -0.31945 -0.24427 C -0.3125 -0.25607 -0.3066 -0.26879 -0.29896 -0.27943 C -0.2941 -0.29886 -0.28663 -0.31899 -0.27726 -0.33564 C -0.27396 -0.3486 -0.26736 -0.37589 -0.26042 -0.38538 C -0.25434 -0.3937 -0.24445 -0.39602 -0.23629 -0.39833 C -0.22709 -0.39787 -0.21771 -0.39764 -0.20851 -0.39671 C -0.19549 -0.39532 -0.19063 -0.37982 -0.18438 -0.3678 C -0.17709 -0.35392 -0.1717 -0.33795 -0.16389 -0.32454 C -0.16215 -0.31482 -0.15868 -0.3021 -0.15434 -0.294 C -0.15156 -0.2829 -0.14705 -0.27319 -0.14236 -0.26347 C -0.14045 -0.2556 -0.12969 -0.24034 -0.12413 -0.23617 C -0.11875 -0.23224 -0.11077 -0.23108 -0.10486 -0.2297 C -0.09827 -0.22669 -0.09271 -0.226 -0.08559 -0.22484 C -0.07344 -0.21929 -0.0809 -0.22183 -0.06268 -0.21998 C -0.03802 -0.20842 -0.01528 -0.22091 0.00833 -0.22484 C 0.0184 -0.22923 0.02899 -0.23132 0.03958 -0.23294 C 0.05173 -0.2371 0.06371 -0.24103 0.07587 -0.24566 C 0.08021 -0.24728 0.08055 -0.24959 0.0842 -0.25213 C 0.09548 -0.25977 0.10642 -0.2681 0.11684 -0.27781 C 0.12621 -0.2866 0.13073 -0.30464 0.13732 -0.31644 C 0.13976 -0.32755 0.14166 -0.33911 0.14444 -0.35021 C 0.14375 -0.37196 0.1434 -0.38908 0.1408 -0.40943 C 0.13941 -0.42031 0.13229 -0.43025 0.1276 -0.43835 C 0.12187 -0.44853 0.11753 -0.45986 0.11076 -0.46888 C 0.10486 -0.47675 0.08871 -0.48993 0.08055 -0.49456 C 0.07604 -0.4971 0.06736 -0.50266 0.06736 -0.50242 C 0.04705 -0.50104 0.02274 -0.49757 0.01076 -0.47212 C 0.00746 -0.46518 0.00573 -0.45593 0.00347 -0.44806 C 0.00173 -0.44182 -0.00122 -0.43418 -0.00139 -0.42724 C -0.00174 -0.40365 -0.00139 -0.38006 -0.00139 -0.35646 " pathEditMode="relative" rAng="0" ptsTypes="fffffffffffffffffffffffffffffffffffffffffffffffffffffA">
                                      <p:cBhvr>
                                        <p:cTn id="66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-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F:\ПРЕЗЕНТАЦИИ\фоны\13663470_4288501_4008255_a745c8f46e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Documents and Settings\User\Рабочий стол\Новая папка (4)\i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32656"/>
            <a:ext cx="244827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Documents and Settings\User\Рабочий стол\Новая папка (4)\i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780928"/>
            <a:ext cx="2376264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User\Рабочий стол\Новая папка (4)\i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80928"/>
            <a:ext cx="252028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User\Рабочий стол\Новая папка (4)\i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04664"/>
            <a:ext cx="252028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Documents and Settings\User\Рабочий стол\Новая папка (4)\овощи и фрукты\i (1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085184"/>
            <a:ext cx="1368152" cy="1156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Documents and Settings\User\Рабочий стол\Новая папка (4)\овощи и фрукты\i (1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5157192"/>
            <a:ext cx="1368152" cy="1128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Documents and Settings\User\Рабочий стол\Новая папка (4)\овощи и фрукты\i (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5157192"/>
            <a:ext cx="1152128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Documents and Settings\User\Рабочий стол\Новая папка (4)\овощи и фрукты\i (18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5085184"/>
            <a:ext cx="1239104" cy="1140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-0.05436 C 0.02153 -0.05482 0.03108 -0.05459 0.0408 -0.05621 C 0.0533 -0.05713 0.06562 -0.06384 0.07812 -0.06546 C 0.08628 -0.06847 0.09392 -0.07078 0.10226 -0.07194 C 0.11788 -0.07795 0.13437 -0.08004 0.15035 -0.08489 C 0.16684 -0.08929 0.15069 -0.08582 0.16858 -0.09438 C 0.17778 -0.099 0.18802 -0.10155 0.19739 -0.10594 C 0.21701 -0.1145 0.23767 -0.11982 0.25642 -0.13139 C 0.26823 -0.13879 0.2842 -0.14943 0.29496 -0.1603 C 0.30035 -0.16586 0.30486 -0.17303 0.31059 -0.17788 C 0.325 -0.18991 0.33837 -0.2024 0.35156 -0.21628 C 0.35521 -0.23086 0.35851 -0.24474 0.36128 -0.25977 C 0.36233 -0.28314 0.36771 -0.31506 0.35642 -0.33518 C 0.35503 -0.3442 0.3533 -0.34744 0.34913 -0.35484 C 0.34705 -0.36433 0.34983 -0.35508 0.34201 -0.36572 C 0.33854 -0.37081 0.33628 -0.37751 0.33229 -0.38214 C 0.33073 -0.3833 0.32917 -0.38469 0.3276 -0.38654 C 0.32153 -0.39348 0.31528 -0.39741 0.30833 -0.4025 C 0.3033 -0.40643 0.29792 -0.41267 0.29253 -0.41545 C 0.28837 -0.41776 0.28368 -0.4173 0.27934 -0.41869 C 0.26753 -0.42239 0.2566 -0.42563 0.24444 -0.42679 C 0.22066 -0.42632 0.19687 -0.42725 0.17326 -0.42563 C 0.1559 -0.42355 0.1408 -0.4099 0.12517 -0.4025 C 0.12118 -0.39486 0.11545 -0.39047 0.1118 -0.38214 C 0.10885 -0.3752 0.10833 -0.36849 0.1059 -0.36132 C 0.10226 -0.34976 0.09913 -0.33865 0.09618 -0.32709 C 0.09444 -0.30904 0.09375 -0.29077 0.09253 -0.27249 C 0.09288 -0.25121 0.09271 -0.2297 0.09375 -0.20842 C 0.09462 -0.18945 0.10347 -0.15868 0.11424 -0.14573 C 0.12413 -0.13416 0.13542 -0.12537 0.14687 -0.11682 C 0.15555 -0.11034 0.16354 -0.10363 0.17326 -0.10085 C 0.17795 -0.09762 0.18385 -0.09276 0.18889 -0.0916 C 0.19375 -0.08952 0.20347 -0.0879 0.20347 -0.08767 C 0.21198 -0.08327 0.21944 -0.08281 0.22864 -0.08165 C 0.2434 -0.0768 0.25833 -0.07379 0.27326 -0.07078 C 0.29462 -0.07078 0.31597 -0.07032 0.33715 -0.07194 C 0.34496 -0.07263 0.35243 -0.07633 0.36007 -0.07842 C 0.38924 -0.08674 0.41667 -0.10039 0.44444 -0.1152 C 0.45364 -0.12005 0.46059 -0.13301 0.46962 -0.13925 C 0.47569 -0.15013 0.48333 -0.15591 0.48889 -0.16817 C 0.49132 -0.17349 0.49444 -0.17858 0.49618 -0.18436 C 0.49705 -0.18691 0.49757 -0.18968 0.49861 -0.19223 C 0.50729 -0.21189 0.51875 -0.23016 0.52517 -0.25168 C 0.53246 -0.27596 0.53351 -0.30488 0.53837 -0.33032 C 0.53924 -0.34097 0.54062 -0.35045 0.54201 -0.36132 C 0.54167 -0.39995 0.54149 -0.43905 0.5408 -0.47814 C 0.54062 -0.4897 0.53403 -0.50266 0.53108 -0.5133 C 0.51979 -0.55378 0.49635 -0.58547 0.47569 -0.61763 C 0.45694 -0.647 0.43785 -0.68517 0.40937 -0.69789 C 0.40382 -0.70576 0.39774 -0.70877 0.3901 -0.71085 C 0.38229 -0.71894 0.37292 -0.72264 0.36371 -0.72681 C 0.36163 -0.72773 0.35955 -0.72889 0.35764 -0.73005 C 0.3559 -0.73097 0.35451 -0.73259 0.35278 -0.73329 C 0.34514 -0.73676 0.33663 -0.73837 0.32864 -0.73976 C 0.31337 -0.74508 0.31701 -0.74277 0.29132 -0.74138 C 0.28455 -0.73907 0.2776 -0.73861 0.27083 -0.73652 C 0.26198 -0.73375 0.2533 -0.73051 0.24444 -0.72843 C 0.23941 -0.72403 0.23437 -0.72264 0.22864 -0.72056 C 0.2191 -0.71062 0.20712 -0.7053 0.19739 -0.69489 C 0.19149 -0.68841 0.1868 -0.68031 0.17934 -0.67707 C 0.17743 -0.67314 0.16962 -0.66204 0.16962 -0.65626 " pathEditMode="relative" rAng="0" ptsTypes="ff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" y="-3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03377 C 0.00278 0.02406 0.01858 0.01804 0.03264 0.00648 C 0.03785 -0.00278 0.04271 -0.01249 0.04722 -0.02244 C 0.04757 -0.02452 0.04757 -0.02683 0.04827 -0.02891 C 0.04948 -0.03238 0.05313 -0.03863 0.05313 -0.0384 C 0.05452 -0.04534 0.05695 -0.04996 0.0592 -0.05621 C 0.06146 -0.07148 0.05868 -0.0569 0.06406 -0.07379 C 0.06875 -0.08883 0.07188 -0.10571 0.07726 -0.12029 C 0.08056 -0.12908 0.08438 -0.13856 0.08698 -0.14758 C 0.09149 -0.16354 0.09427 -0.1802 0.09896 -0.19593 C 0.10017 -0.20518 0.10191 -0.21305 0.10504 -0.22161 C 0.10729 -0.23942 0.10903 -0.25746 0.11337 -0.27458 C 0.11302 -0.30673 0.11285 -0.33865 0.11215 -0.37081 C 0.11198 -0.37728 0.10938 -0.38746 0.10851 -0.39325 C 0.10486 -0.41707 0.10035 -0.4409 0.08924 -0.46079 C 0.08663 -0.46519 0.08195 -0.47328 0.07847 -0.47675 C 0.07622 -0.47907 0.07327 -0.48045 0.07118 -0.48323 C 0.06858 -0.4867 0.06719 -0.48901 0.06406 -0.49133 C 0.05052 -0.50104 0.03629 -0.50405 0.02188 -0.51052 C -0.01406 -0.5096 -0.03576 -0.51261 -0.06614 -0.50243 C -0.07274 -0.49641 -0.08142 -0.49433 -0.08785 -0.48809 C -0.09323 -0.483 -0.09809 -0.47698 -0.10347 -0.47189 C -0.10486 -0.47051 -0.10694 -0.47027 -0.10833 -0.46866 C -0.11458 -0.46148 -0.12101 -0.45269 -0.12517 -0.44298 C -0.1276 -0.43766 -0.13246 -0.42702 -0.13246 -0.42679 C -0.13385 -0.41892 -0.13663 -0.41268 -0.13837 -0.40458 C -0.13906 -0.40134 -0.1408 -0.39486 -0.1408 -0.39463 C -0.14184 -0.38376 -0.1441 -0.37358 -0.14566 -0.36271 C -0.14531 -0.34074 -0.14514 -0.31899 -0.14444 -0.29702 C -0.14375 -0.27527 -0.13142 -0.25121 -0.12396 -0.23271 C -0.1092 -0.19616 -0.09496 -0.16216 -0.06736 -0.14134 C -0.05851 -0.13463 -0.05191 -0.1226 -0.04201 -0.1189 C -0.03472 -0.11173 -0.02795 -0.10941 -0.0191 -0.10433 C -0.01302 -0.10086 -0.00746 -0.09577 -0.00104 -0.09322 C 0.01267 -0.0879 0.02795 -0.0842 0.04236 -0.08189 C 0.10017 -0.06222 0.16267 -0.07911 0.22066 -0.08027 C 0.24427 -0.08605 0.26667 -0.09739 0.28924 -0.10756 C 0.32882 -0.12538 0.36337 -0.16632 0.38455 -0.21351 C 0.39392 -0.23433 0.40017 -0.25723 0.40729 -0.27944 C 0.40955 -0.28637 0.41267 -0.29308 0.41458 -0.30025 C 0.425 -0.33935 0.42865 -0.38052 0.43629 -0.42054 C 0.4375 -0.4328 0.43854 -0.44414 0.44115 -0.45593 C 0.4408 -0.49757 0.44063 -0.53944 0.43993 -0.58108 C 0.43958 -0.59912 0.43281 -0.6174 0.42899 -0.63405 C 0.4184 -0.67962 0.39514 -0.73074 0.35799 -0.74323 C 0.33333 -0.74115 0.34497 -0.74161 0.33021 -0.73676 C 0.32656 -0.73329 0.32309 -0.73329 0.31945 -0.73051 C 0.30695 -0.72126 0.31684 -0.72612 0.30851 -0.72241 C 0.30313 -0.71501 0.29097 -0.71062 0.28333 -0.70784 C 0.27847 -0.70391 0.27292 -0.70067 0.26754 -0.69836 C 0.26511 -0.69628 0.26285 -0.69396 0.26042 -0.69188 C 0.2592 -0.69072 0.25677 -0.68864 0.25677 -0.68841 C 0.25399 -0.68309 0.25538 -0.68517 0.25313 -0.68216 " pathEditMode="relative" rAng="0" ptsTypes="ffffffffffffffffffffffffffffffffffffffffffffffffffffA">
                                      <p:cBhvr>
                                        <p:cTn id="3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-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-0.04442 C 0.01233 -0.0583 0.00643 -0.03586 0.01493 -0.05876 C 0.0224 -0.07865 0.03125 -0.09646 0.04028 -0.11497 C 0.04271 -0.11983 0.04497 -0.12469 0.0474 -0.12954 C 0.05 -0.13486 0.05469 -0.1455 0.05469 -0.14527 C 0.05591 -0.15221 0.05712 -0.15707 0.05955 -0.16308 C 0.0625 -0.18113 0.07066 -0.19986 0.07518 -0.21768 C 0.07969 -0.23595 0.08299 -0.2533 0.08594 -0.27227 C 0.08525 -0.291 0.08559 -0.30905 0.08108 -0.32686 C 0.07865 -0.35416 0.06841 -0.38515 0.0474 -0.39441 C 0.03351 -0.39279 0.0316 -0.39186 0.02084 -0.38469 C 0.01962 -0.38307 0.01875 -0.38099 0.01737 -0.37983 C 0.01632 -0.37891 0.01441 -0.37937 0.01372 -0.37821 C 0.01025 -0.37359 0.00521 -0.36387 0.00278 -0.35739 C -0.00121 -0.34745 -0.00173 -0.33681 -0.00677 -0.32686 C -0.00902 -0.31136 -0.01215 -0.29609 -0.01406 -0.28036 C -0.01597 -0.26463 -0.01753 -0.24613 -0.02118 -0.23063 C -0.02309 -0.22277 -0.02413 -0.22485 -0.02725 -0.21768 C -0.03159 -0.20796 -0.0335 -0.20171 -0.03941 -0.19362 C -0.04288 -0.18876 -0.05052 -0.18529 -0.05503 -0.18252 C -0.071 -0.18367 -0.07343 -0.18228 -0.08507 -0.18876 C -0.09045 -0.19593 -0.09531 -0.20125 -0.09965 -0.20981 C -0.10225 -0.22161 -0.10625 -0.23271 -0.10798 -0.24497 C -0.1092 -0.36711 -0.09965 -0.3264 -0.11163 -0.37335 C -0.11354 -0.38053 -0.11388 -0.38978 -0.1177 -0.39602 C -0.12361 -0.40574 -0.12656 -0.4069 -0.13454 -0.4136 C -0.14236 -0.42008 -0.14739 -0.42147 -0.15625 -0.42332 C -0.17257 -0.42216 -0.18611 -0.41962 -0.20191 -0.41684 C -0.2052 -0.41546 -0.21093 -0.41337 -0.21406 -0.41037 C -0.2184 -0.4062 -0.221 -0.39926 -0.22482 -0.39441 C -0.22777 -0.37914 -0.22569 -0.38538 -0.22968 -0.37497 C -0.2309 -0.36688 -0.23333 -0.36063 -0.23454 -0.35254 C -0.23489 -0.33241 -0.23072 -0.2422 -0.24774 -0.20981 C -0.24947 -0.20033 -0.25416 -0.19547 -0.25746 -0.18714 C -0.26805 -0.15961 -0.28385 -0.15568 -0.30434 -0.14388 C -0.31215 -0.13949 -0.321 -0.13486 -0.32968 -0.13417 C -0.34409 -0.13324 -0.35868 -0.13301 -0.37309 -0.13255 C -0.40364 -0.12561 -0.43524 -0.12815 -0.46579 -0.13417 C -0.4776 -0.13949 -0.48941 -0.1418 -0.50069 -0.14874 C -0.50781 -0.15314 -0.51632 -0.15961 -0.52239 -0.16632 C -0.52552 -0.16979 -0.52743 -0.17488 -0.5309 -0.17766 C -0.54184 -0.18645 -0.55329 -0.19917 -0.56093 -0.21282 C -0.56423 -0.2186 -0.56822 -0.22415 -0.57066 -0.23063 C -0.57395 -0.23965 -0.57482 -0.24937 -0.57916 -0.25793 C -0.58159 -0.27713 -0.58003 -0.26995 -0.58263 -0.28036 C -0.58229 -0.29748 -0.58211 -0.3146 -0.58142 -0.33172 C -0.5809 -0.34467 -0.57586 -0.35508 -0.57066 -0.36549 C -0.56076 -0.38515 -0.5526 -0.40551 -0.53454 -0.4136 C -0.52899 -0.41916 -0.52673 -0.42147 -0.51996 -0.42332 C -0.51597 -0.42679 -0.51267 -0.42795 -0.50798 -0.42957 C -0.49288 -0.42864 -0.48732 -0.42933 -0.47552 -0.42494 C -0.47048 -0.42054 -0.46649 -0.41615 -0.46093 -0.4136 C -0.45277 -0.4025 -0.45659 -0.40643 -0.45017 -0.40065 C -0.44097 -0.37081 -0.44409 -0.3715 -0.44409 -0.32524 " pathEditMode="relative" rAng="0" ptsTypes="fffffffffffffffffffffffffffffffffffffffffffffffffffffA">
                                      <p:cBhvr>
                                        <p:cTn id="5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" y="-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1 -0.0569 C -0.004 -0.05204 -0.01233 -0.06315 -0.02292 -0.06338 C -0.11372 -0.06453 -0.20452 -0.06453 -0.29532 -0.065 C -0.32466 -0.07286 -0.34462 -0.07217 -0.37848 -0.07309 C -0.40104 -0.07934 -0.42292 -0.08674 -0.44462 -0.09715 C -0.45782 -0.1034 -0.4691 -0.11404 -0.48316 -0.11797 C -0.48785 -0.12121 -0.4915 -0.12537 -0.49653 -0.12768 C -0.50052 -0.13532 -0.50695 -0.14064 -0.51094 -0.1485 C -0.51493 -0.1566 -0.51771 -0.16608 -0.52188 -0.17418 C -0.52292 -0.18274 -0.525 -0.19176 -0.52778 -0.19986 C -0.53039 -0.20726 -0.53282 -0.21096 -0.53386 -0.21906 C -0.53438 -0.22276 -0.53438 -0.22669 -0.53507 -0.23039 C -0.53559 -0.23363 -0.5375 -0.23987 -0.5375 -0.23964 C -0.53681 -0.27665 -0.54011 -0.31182 -0.52535 -0.34281 C -0.52049 -0.35299 -0.51354 -0.36965 -0.50365 -0.37312 C -0.49601 -0.37589 -0.48872 -0.38006 -0.48091 -0.38283 C -0.46424 -0.38167 -0.45851 -0.38052 -0.44462 -0.37797 C -0.44236 -0.37589 -0.43959 -0.3752 -0.4375 -0.37312 C -0.43507 -0.37057 -0.43368 -0.36664 -0.43143 -0.36363 C -0.42865 -0.34883 -0.43091 -0.35438 -0.42657 -0.34582 C -0.42535 -0.33934 -0.42396 -0.33333 -0.42292 -0.32662 C -0.42205 -0.31459 -0.42118 -0.30141 -0.41823 -0.28984 C -0.41684 -0.27272 -0.41615 -0.24982 -0.40851 -0.23525 C -0.40643 -0.22438 -0.40365 -0.2142 -0.39653 -0.20795 C -0.39375 -0.20055 -0.3915 -0.19754 -0.38559 -0.195 C -0.37952 -0.18875 -0.37882 -0.18806 -0.37118 -0.19014 C -0.36806 -0.19639 -0.36632 -0.20263 -0.36389 -0.20957 C -0.3625 -0.21397 -0.3592 -0.22229 -0.3592 -0.22206 C -0.35677 -0.23826 -0.35486 -0.26254 -0.34948 -0.27689 C -0.34827 -0.29146 -0.34653 -0.30811 -0.34236 -0.32176 C -0.34098 -0.32616 -0.33837 -0.33009 -0.3375 -0.33472 C -0.33507 -0.34744 -0.32986 -0.35461 -0.32066 -0.35877 C -0.31424 -0.35831 -0.30782 -0.35831 -0.30139 -0.35715 C -0.29879 -0.35669 -0.2941 -0.35392 -0.2941 -0.35368 C -0.28716 -0.34466 -0.28316 -0.3324 -0.27726 -0.32176 C -0.275 -0.31043 -0.26997 -0.30071 -0.26754 -0.28984 C -0.26268 -0.26786 -0.26216 -0.24404 -0.25677 -0.22229 C -0.25556 -0.21142 -0.25417 -0.20263 -0.24948 -0.19338 C -0.24827 -0.1869 -0.24584 -0.18019 -0.24341 -0.17418 C -0.24202 -0.17071 -0.23959 -0.16817 -0.23872 -0.16446 C -0.23646 -0.15567 -0.23299 -0.1522 -0.22778 -0.14526 C -0.22674 -0.14388 -0.22622 -0.14179 -0.22535 -0.14041 C -0.22396 -0.13809 -0.2224 -0.13578 -0.22066 -0.13393 C -0.2132 -0.12537 -0.20504 -0.11936 -0.19653 -0.11311 C -0.18229 -0.1027 -0.16945 -0.09484 -0.15313 -0.09229 C -0.14566 -0.08975 -0.13785 -0.08743 -0.13021 -0.08582 C -0.1099 -0.0724 -0.05452 -0.08235 -0.04948 -0.08258 C -0.03629 -0.08697 -0.02309 -0.09137 -0.00973 -0.09391 C 0.00052 -0.09854 -0.00504 -0.09669 0.00711 -0.09877 C 0.01718 -0.10316 0.02708 -0.11034 0.03732 -0.11311 C 0.04184 -0.11727 0.04739 -0.11751 0.05173 -0.12121 C 0.05746 -0.1263 0.06389 -0.12953 0.06979 -0.13393 C 0.08125 -0.14249 0.06701 -0.13046 0.08055 -0.14365 C 0.08298 -0.14596 0.08784 -0.15012 0.08784 -0.14989 C 0.09427 -0.16308 0.08576 -0.14735 0.09392 -0.15822 C 0.09809 -0.16377 0.10121 -0.17117 0.10468 -0.17742 C 0.10764 -0.18875 0.10573 -0.18413 0.10955 -0.19176 C 0.11041 -0.19916 0.1118 -0.20541 0.11319 -0.21258 C 0.11284 -0.23987 0.11267 -0.26717 0.11198 -0.29447 C 0.1118 -0.30372 0.11059 -0.30117 0.10833 -0.30904 C 0.10295 -0.32847 0.09913 -0.35808 0.08541 -0.37011 C 0.07812 -0.38885 0.0592 -0.40041 0.04444 -0.40527 C 0.03368 -0.40458 0.0217 -0.40828 0.01198 -0.40203 C 0.00937 -0.40041 0.00677 -0.39856 0.00468 -0.39579 C 0.00191 -0.39208 -0.00365 -0.38445 -0.00365 -0.38422 C -0.00556 -0.37682 -0.00764 -0.36849 -0.01094 -0.36201 C -0.01285 -0.3442 -0.01337 -0.34027 -0.01337 -0.31852 " pathEditMode="relative" rAng="0" ptsTypes="ffffffffffffffffffffffffffffffffffffffffffffffffffffffffffffffffffA">
                                      <p:cBhvr>
                                        <p:cTn id="6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33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«Из чего же?» </vt:lpstr>
      <vt:lpstr>«Из чего суп?» «Из чего компот?» «Из чего салат?» «Из чего сок?»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RePack by SPecialiST</cp:lastModifiedBy>
  <cp:revision>40</cp:revision>
  <dcterms:created xsi:type="dcterms:W3CDTF">2013-01-06T18:32:13Z</dcterms:created>
  <dcterms:modified xsi:type="dcterms:W3CDTF">2019-04-25T06:24:17Z</dcterms:modified>
</cp:coreProperties>
</file>