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09" autoAdjust="0"/>
  </p:normalViewPr>
  <p:slideViewPr>
    <p:cSldViewPr>
      <p:cViewPr>
        <p:scale>
          <a:sx n="55" d="100"/>
          <a:sy n="55" d="100"/>
        </p:scale>
        <p:origin x="-180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579-4D48-42A5-8C85-2CAE8BFAA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65B6-4898-4F86-88CF-5D0E20901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579-4D48-42A5-8C85-2CAE8BFAA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65B6-4898-4F86-88CF-5D0E20901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579-4D48-42A5-8C85-2CAE8BFAA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65B6-4898-4F86-88CF-5D0E20901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579-4D48-42A5-8C85-2CAE8BFAA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65B6-4898-4F86-88CF-5D0E20901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579-4D48-42A5-8C85-2CAE8BFAA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65B6-4898-4F86-88CF-5D0E20901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579-4D48-42A5-8C85-2CAE8BFAA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65B6-4898-4F86-88CF-5D0E20901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579-4D48-42A5-8C85-2CAE8BFAA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65B6-4898-4F86-88CF-5D0E20901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579-4D48-42A5-8C85-2CAE8BFAA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65B6-4898-4F86-88CF-5D0E20901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579-4D48-42A5-8C85-2CAE8BFAA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65B6-4898-4F86-88CF-5D0E20901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579-4D48-42A5-8C85-2CAE8BFAA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65B6-4898-4F86-88CF-5D0E20901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579-4D48-42A5-8C85-2CAE8BFAA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665B6-4898-4F86-88CF-5D0E20901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76579-4D48-42A5-8C85-2CAE8BFAA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665B6-4898-4F86-88CF-5D0E20901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detskie/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http://site15.sch-mos.ru/images/gold%20key/kartinka%20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85717" y="1928802"/>
            <a:ext cx="3000397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00232" y="1357298"/>
            <a:ext cx="63579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«Организация </a:t>
            </a:r>
            <a:r>
              <a:rPr lang="ru-RU" sz="4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педагогических советов </a:t>
            </a:r>
            <a:r>
              <a:rPr lang="ru-RU" sz="4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в ДОУ»</a:t>
            </a:r>
            <a:endParaRPr lang="ru-RU" sz="4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detskie/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57224" y="428604"/>
            <a:ext cx="742955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Педагогические советы подразделяются на виды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Учебный год определяет цикл педагогических советов. Наиболее встречающаяся структура годового цикла формируется из пяти составляющих: установочный педсовет, три  тематических и один итоговый. Заседания педагогического совета созываются, как правило, один раз в два месяца в соответствии с планом работы ДОУ.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методике проведения педсоветы делятся на: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радиционный;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овременный;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ьтернативный.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detskie/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857224" y="428604"/>
            <a:ext cx="742955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Традиционные педагогические советы отличаются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преимущественным применением словесных (вербальных) методов, традиционным характером содержания, авторитарным стилем общения администрации с педагогами.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форме и организации деятельности участников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традиционные педсоветы делятся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педсовет (классический) на основе доклада с обсуждением (выступлениями);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доклад с содокладами;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заседание с приглашением докладчика – специалиста.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detskie/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428604"/>
            <a:ext cx="778674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современных педагогических советах использоваться следующие методы и формы активизации педагогов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7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Имитация конкретной ситуации.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Обсуждение двух противоположных точек зрения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Обучение практическим умениям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Имитация рабочего дня воспитателя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Разгадывание педагогических кроссвордов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Интеллектуальные, деловые и творчески развивающие игры.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Игровое моделирование.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Диалог.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Дискуссия.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785786" y="357166"/>
            <a:ext cx="87154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fotoramki.in/detskie/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785786" y="357166"/>
            <a:ext cx="7643866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Широкое распространение получили нетрадиционные педагогические советы.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Признаки – условия для педагогического совета – деловой игры наличие проблемы и цели, которую должен решить педагогический (игровой) коллектив: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имитация реальной ситуации, наличие игровых ролей и назначение на них участников игры ( чаще всего разыгрываются социальные роли: педагоги, дети, родители, администрация ДОУ, органы власти и др.);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реальное различие интересов, мнений, точек зрения самих участников;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соблюдение игровых правил и условий;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наличие игрового стимулирования: соревнование в общественной активности, экспертная оценка личного и коллективного вкладов, общественная оценка результата игровой деятельности.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detskie/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714348" y="785794"/>
            <a:ext cx="8072494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Педсовет – деловая игра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обучающая форма, в котором участники наделяются определёнными ролями. Деловая игра учит анализировать и решать сложные проблемы человеческих взаимоотношений, в исследовании которых существенно не только правильное решение, но и поведение самих участников, структура отношений, тон, мимика, интонация.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 из форм деловой игры – «мозговая атака». Она может использоваться для подведения итогов работы коллектива, по какой – либо проблеме или за определённый период. Организаторам нужно до мелочей продумать сценарий, определить роли, задания, рассчитать регламент. Участники разбирают поставленные вопросы, вырабатывают цели и задачи, составляют программы, которые и лягут в основу решения педсовета.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Деловые игры – это вид деятельности в условиях искусственно созданных ситуаций, направленный на решение учебной задачи.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detskie/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857224" y="500042"/>
            <a:ext cx="764386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Педсовет – круглый стол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требует серьёзной подготовленности и заинтересованности каждого участника. Для его проведения руководителям необходимо отобрать важные, интересные для обсуждения вопросы, продумать организацию. Например, какие-то темы можно заранее дать группе воспитателей и предложить им соответствующую литературу. Тогда они сумеют ознакомиться с разными теориями, подходами, мнениями и обдумать свою точку зрения.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Ситуативный педсовет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заключается в рассмотрении одной или нескольких ситуаций, которые могут проигрываться заранее подготовленными участниками. Можно провести обсуждение ситуации по записанному на видеокамеру сюжету.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detskie/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42910" y="500042"/>
            <a:ext cx="7643866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Педсовет-диспут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разновидность педсовета - дискуссии.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Диспут (от лат., - рассуждать, спорить) предполагает спор, столкновение различных, иногда противоположных точек зрения. Он требует от сторон убеждённости, ясного и определённого взгляда на предмет спора, умения отстаивать свои доводы. Такой педсовет представляет собой коллективное размышление на заданную тему, проблему.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Законы диспута: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Диспут – свободный обмен мнениями.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диспуте все активны. В споре все равны.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 выступает и критикует любое положение, с которым не согласен.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Говори, что думаешь, и думай, что говоришь.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Главное в диспуте – факты, логика, умение доказывать. Мимика, жесты, восклицания в качестве аргументов не принимаются.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Острое, меткое слово приветствуется.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detskie/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785786" y="642918"/>
            <a:ext cx="7572428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Созданию рабочего настроя на педсовете способствует и продуманное размещение его участников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Например, в зависимости от цели совета педагогов их рабочие места можно расположить следующим образом: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фронтальное расположение (председатель против присутствующих) необходимо, когда совещание носит информативный характер 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«круглый стол» полезен при равноправном коллективном обсуждении насущных вопросов;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«треугольник» позволяет выделить ведущую роль руководителя и включить всех в обсуждение проблемы;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в «малых группах», т.е. по 3-4 человека за отдельными столами (решение педагогических ситуаций);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проведения дискуссии можно предусмотреть фронтальное расположение групп - участников, отстаивающих свои позиции.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detskie/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928662" y="357166"/>
            <a:ext cx="750099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Документация педсовета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Итоги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тематической проверки могут, отражены в справке, блок-схемах, графиках, которые используют в своих выступлениях руководитель или методист.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Выступление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педагогов с отчётами фиксируются в протоколе педсоветов. Отдельных письменных отчётов может не быть, в зависимости от желания, выступающего с отчётом.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Выступление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опыта работы лучше оформить в письменном виде , если этот опыт глубокий, зрелый, интересный для внедрения.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Протоколы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педсоветов ведутся в пронумерованной, прошнурованной тетради, Подписанной руководителем ДОУ. В протоколе достаточно подробно фиксируется всё, что говорилось на педсовете, так как впоследствии что-то может быть опротестовано или потребоваться для разрешения возможных конфликтных ситуаций. Каждый год нумерация протоколов начинается с первого номера.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detskie/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000100" y="500042"/>
            <a:ext cx="721523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какой бы форме не проводился педсовет, решения принимаются обязательно. Они фиксируются в протоколах. Их число зависит от повестки дня, следовательно, если в ней пять пунктов, то решений должно быть не менее пяти. Но по одному из вопросов можно принять несколько решений. В единстве они помогут справиться с возникшей проблемой.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Формулировки решений должны быть конкретными, с указанием ответственных и срока исполнения. Другими словами, такими, чтобы их можно было проверить.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detskie/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28718"/>
            <a:ext cx="9144000" cy="7786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 rot="10800000" flipV="1">
            <a:off x="857221" y="557517"/>
            <a:ext cx="7500991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Педагогический совет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постоянно действующий коллегиальный орган самоуправления педагогических работников. С его помощью осуществляется управление развитием ДОУ.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fotoramki.in/detskie/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14348" y="714356"/>
            <a:ext cx="7786742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575" algn="l"/>
                <a:tab pos="449263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педсовета: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9575" algn="l"/>
                <a:tab pos="44926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стратегии образовательного процесса и оздоровительных профилактических мероприятий учреждения;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9575" algn="l"/>
                <a:tab pos="44926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выбор и анализ программ воспитания и обучения детей, обсуждение и разработка авторских программ;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9575" algn="l"/>
                <a:tab pos="44926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рассмотрение, обсуждение вопросов содержания, методов и форм образовательного процесса;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9575" algn="l"/>
                <a:tab pos="44926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рассмотрение вопросов повышения квалификации и переподготовки кадров.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fotoramki.in/detskie/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85786" y="357166"/>
            <a:ext cx="7715304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Функции педсовета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видов деятельности педсовета позволяет сделать вывод о том, что современный педагогический совет является полифункциональным. Он выполняет следующие функции: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управленческие;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воспитательные;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социально – педагогические.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Приоритетность каждой из них зависит от целевых установок педагогического коллектива и его руководителей.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fotoramki.in/detskie/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10" y="642918"/>
            <a:ext cx="778674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Управленческие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(административные) функции педагогического совета включают следующие разновидности: законодательные, совещательные, диагностические, планово – прогностические, экспертно – контролирующие.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Законодательные: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выражаются в коллективных решениях, принимаемых открытым голосованием и обязательных к исполнению каждым работником.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Совещательные: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обсуждение объективной информации о состоянии воспитательного процесса, выработка рекомендаций.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Обобщающе – диагностические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проведение опытно – экспериментальной работы, социальных, психологических и медицинских обследований.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Планово – прогностические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обсуждение перспектив развития ДОУ, планирование деятельности коллектива, выбор программ.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Экспертно – контролирующие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заслушивание отчётов, заключений о деятельности педагогических и руководящих работников о выполнении ими Устава, о работе с родителями.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fotoramki.in/detskie/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285728"/>
            <a:ext cx="750099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методических функциях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педагогического совета можно отметить информационное,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обобщающе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аналитическое, развивающее, обучающее, активизирующее направления.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Информационное направление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сообщение о состоянии воспитательного процесса и путях его совершенствования, о достижениях педагогической науки, пропаганда передового опыта.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Обобщающе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аналитическое направление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анализ состояния воспитательного процесса, уровня развития воспитанников, обобщение и анализ педагогического опыта.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Развивающее направление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развитие педагогического мастерства, овладение формами, методами и приёмами обучения, дающими наибольший эффект, использование опыта педагогов – новаторов, применение прогрессивных образовательных технологий.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Обучающее направление: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это, прежде всего повышение квалификации педагогических работников путём различных форм передачи знаний, умений, навыков, педагогического мастерства.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Активизирующее направление: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активизация усилий педагогического коллектива, всех звеньев методической службы: научно – методического совета, проблемных групп педагогического совета, и работы каждого педагога над своей темой.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detskie/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000100" y="357166"/>
            <a:ext cx="728667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Воспитательные функции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педагогического совета направлены на формирование индивидуальности каждого педагога, общественного мнения, сознательной дисциплины педагогического коллектива.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индивидуальности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помощь в обогащении и раскрытии индивидуальности каждого педагога во всём её богатстве и многообразии. Воспитание коллектива происходит в процессе подготовки заседаний педагогических советов, к чему привлекаются все педагоги, обсуждения вопросов и принятия решений, а также в исполнении принятых решений. Коллективная работа воспитывает сознательную внутреннюю дисциплину работников ДОУ, организованность, ответственность, способность к планомерной деятельности.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мотивации: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выработка системы общих взглядов на развитие, обучение и воспитание, разработка единых требований к действиям коллег.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detskie/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28662" y="357166"/>
            <a:ext cx="728667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Социально – педагогические функции состоят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коммуникации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связи педагогического коллектива с родителями, с педагогическими коллективами других дошкольных учреждений;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координации и интеграции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усилий всех субъектов воспитания: ДОУ, семьи, общественных организаций;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согласовании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установлении целесообразных связей, последовательности действий;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социальной защите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 и коллектива, выполнении правовых норм по отношению к участникам педагогического процесса (здоровых условий работы, питания, социального обеспечения, приёма и увольнения и т.д.).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toramki.in/detskie/ramka-detskay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000100" y="428604"/>
            <a:ext cx="7286676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Виды организации педагогического совета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установочный, или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аналитическо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планирующий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- проводиться да начала учебного года, в конце августа, и посвящается анализу итогов предыдущего года, принятию плана и ориентации на решение предстоящих проблем;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тематический педсовет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промежуточными итогами посвящён одной из годовых задач педагогического коллектива;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итоговый, или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итогово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организационный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- проводится в конце учебного года, на нем подводятся итоги года.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1571</Words>
  <Application>Microsoft Office PowerPoint</Application>
  <PresentationFormat>Экран (4:3)</PresentationFormat>
  <Paragraphs>126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Ya Blondinko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Садик</cp:lastModifiedBy>
  <cp:revision>12</cp:revision>
  <dcterms:created xsi:type="dcterms:W3CDTF">2016-05-03T12:46:44Z</dcterms:created>
  <dcterms:modified xsi:type="dcterms:W3CDTF">2018-03-12T09:47:15Z</dcterms:modified>
</cp:coreProperties>
</file>