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5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86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15427" y="180109"/>
            <a:ext cx="8352928" cy="62068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86F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Муниципальное автономное дошкольное образовательное учреждение 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детский сад №3 «Светлячок»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55775" y="1065357"/>
            <a:ext cx="5400675" cy="1081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Comic Sans MS" pitchFamily="66" charset="0"/>
              </a:rPr>
              <a:t>ИГРА – ТРЕНАЖЁР </a:t>
            </a:r>
          </a:p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Comic Sans MS" pitchFamily="66" charset="0"/>
              </a:rPr>
              <a:t>ДЛЯ ДЕТЕЙ СТАРШЕГО ДОШКОЛЬНОГО ВОЗРАСТА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674" y="2632364"/>
            <a:ext cx="7766936" cy="1136072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Comic Sans MS" pitchFamily="66" charset="0"/>
              </a:rPr>
              <a:t>СЛОВА-ПРИЗНАКИ</a:t>
            </a:r>
            <a:endParaRPr lang="ru-RU" sz="6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1387" y="4248467"/>
            <a:ext cx="5386577" cy="1113242"/>
          </a:xfr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Автор: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      </a:t>
            </a:r>
            <a:r>
              <a:rPr lang="ru-RU" sz="2400" dirty="0" smtClean="0">
                <a:solidFill>
                  <a:srgbClr val="FFFF00"/>
                </a:solidFill>
                <a:latin typeface="Comic Sans MS" pitchFamily="66" charset="0"/>
              </a:rPr>
              <a:t>учитель-логопед</a:t>
            </a:r>
          </a:p>
          <a:p>
            <a:pPr algn="l"/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ХУЗИНА ОЛЬГА МИХАЙЛОВНА</a:t>
            </a:r>
            <a:endParaRPr lang="ru-RU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Picture 2" descr="F:\ОЛЮШКА\...РАБОТА\НАГЛЯДНЫЙ МАТЕРИАЛ\Картинки для занятий\TeddyBearReading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8183" y="3880196"/>
            <a:ext cx="1953490" cy="1918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9230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331" y="352737"/>
            <a:ext cx="8639002" cy="61768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Слова-признаки</a:t>
            </a: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Comic Sans MS" pitchFamily="66" charset="0"/>
              </a:rPr>
              <a:t>или имена </a:t>
            </a: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прилагательные</a:t>
            </a: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характеризуют предмет по цвету, форме, величине, на вкус, по материалу из которого сделаны и по другим признакам.</a:t>
            </a: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Эти слова отвечают на вопросы: </a:t>
            </a:r>
            <a:b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КАКОЙ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 КАКАЯ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 КАКОЕ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 КАКИЕ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Comic Sans MS" pitchFamily="66" charset="0"/>
              </a:rPr>
              <a:t>Слова-признаки употребляются при словах-предметах и связаны с ними по смыслу, вместе они образуют словосочетания</a:t>
            </a: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5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609600"/>
            <a:ext cx="9105900" cy="55753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Характеристика предмета по цвету: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ЛИСТ (КАКОЙ</a:t>
            </a:r>
            <a:r>
              <a:rPr lang="en-US" sz="31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)                         КРАСКА (КАКАЯ</a:t>
            </a:r>
            <a:r>
              <a:rPr lang="en-US" sz="31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) ЗЕЛЁНЫЙ                                 КРАСНАЯ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endParaRPr lang="ru-RU" sz="31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300" y="1727200"/>
            <a:ext cx="3136900" cy="3136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3958" y="1822450"/>
            <a:ext cx="2808483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16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199" y="609599"/>
            <a:ext cx="9218411" cy="60230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Характеристика предмета по форме: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</a:t>
            </a: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ПОМИДОР (КАКОЙ</a:t>
            </a:r>
            <a:r>
              <a:rPr lang="en-US" sz="27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)            ТЕТРАДЬ (КАКАЯ</a:t>
            </a:r>
            <a:r>
              <a:rPr lang="en-US" sz="27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b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          КРУГЛЫЙ                           ПРЯМОУГОЛЬНАЯ</a:t>
            </a:r>
            <a:endParaRPr lang="ru-RU" sz="27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050" y="2056674"/>
            <a:ext cx="3016250" cy="30162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1490749"/>
            <a:ext cx="3259051" cy="325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737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946" y="609599"/>
            <a:ext cx="10650781" cy="5958625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Характеристика предмета по величине: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СЛОН (КАКОЙ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)                    ПТИЧКА (КАКАЯ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  БОЛЬШОЙ                         МАЛЕНЬКАЯ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797" y="1663700"/>
            <a:ext cx="4280582" cy="3808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5576" y="2993736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29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899" y="702287"/>
            <a:ext cx="9490835" cy="52219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Характеристика предмета по вкусу: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ЛИМОН (КАКОЙ</a:t>
            </a:r>
            <a:r>
              <a:rPr lang="en-US" sz="3100" dirty="0" smtClean="0">
                <a:solidFill>
                  <a:srgbClr val="002060"/>
                </a:solidFill>
                <a:latin typeface="Comic Sans MS" pitchFamily="66" charset="0"/>
              </a:rPr>
              <a:t>?)             </a:t>
            </a: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ПЕРЕЦ (КАКОЙ</a:t>
            </a:r>
            <a:r>
              <a:rPr lang="en-US" sz="3100" dirty="0" smtClean="0">
                <a:solidFill>
                  <a:srgbClr val="002060"/>
                </a:solidFill>
                <a:latin typeface="Comic Sans MS" pitchFamily="66" charset="0"/>
              </a:rPr>
              <a:t>?)</a:t>
            </a:r>
            <a:br>
              <a:rPr lang="en-US" sz="31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3100" dirty="0" smtClean="0">
                <a:solidFill>
                  <a:srgbClr val="002060"/>
                </a:solidFill>
                <a:latin typeface="Comic Sans MS" pitchFamily="66" charset="0"/>
              </a:rPr>
              <a:t>           </a:t>
            </a: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КИСЛЫЙ                           ГОРЬКИЙ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3552" y="2512037"/>
            <a:ext cx="2978150" cy="25527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5009" y="2211175"/>
            <a:ext cx="3174766" cy="248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176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96900"/>
            <a:ext cx="8651702" cy="58293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Характеристика по материалу, из которого сделан предмет: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</a:t>
            </a: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СТАКАН (КАКОЙ</a:t>
            </a:r>
            <a:r>
              <a:rPr lang="en-US" sz="27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)          СУМКА (КАКАЯ</a:t>
            </a:r>
            <a:r>
              <a:rPr lang="en-US" sz="27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b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  СТЕКЛЯННЫЙ              КОЖАНАЯ</a:t>
            </a:r>
            <a:endParaRPr lang="ru-RU" sz="27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00" y="2418956"/>
            <a:ext cx="2374900" cy="27667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0101" y="1756716"/>
            <a:ext cx="3860799" cy="38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011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050" y="455591"/>
            <a:ext cx="10438477" cy="59580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Слова-признаки зависят от слов-предметов и связаны с ними по смыслу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ОНА                      ОН                   ОНО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ЛЕНТА (КАКАЯ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)          ПЕРЕЦ 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КАКОЙ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)              ЯБЛОКО (КАКОЕ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?)</a:t>
            </a:r>
            <a:b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КРАСНАЯ                    КРАСНЫЙ                       КРАСНОЕ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93123" y="2612203"/>
            <a:ext cx="2890948" cy="18032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3611" y="2740816"/>
            <a:ext cx="2667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1947" y="2651839"/>
            <a:ext cx="2099589" cy="2263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0579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ЛЮШКА\...САЙТ\ПРЕЗЕНТАЦИИ К РЕСТАВРАЦИИ\фон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609600"/>
            <a:ext cx="8562802" cy="58293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ОДИН                        МНОГО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  <a:latin typeface="Comic Sans MS" pitchFamily="66" charset="0"/>
              </a:rPr>
              <a:t>ШАР (КАКОЙ</a:t>
            </a:r>
            <a:r>
              <a:rPr lang="en-US" sz="2700" dirty="0" smtClean="0">
                <a:solidFill>
                  <a:srgbClr val="7030A0"/>
                </a:solidFill>
                <a:latin typeface="Comic Sans MS" pitchFamily="66" charset="0"/>
              </a:rPr>
              <a:t>?</a:t>
            </a:r>
            <a:r>
              <a:rPr lang="ru-RU" sz="2700" dirty="0" smtClean="0">
                <a:solidFill>
                  <a:srgbClr val="7030A0"/>
                </a:solidFill>
                <a:latin typeface="Comic Sans MS" pitchFamily="66" charset="0"/>
              </a:rPr>
              <a:t>)                                 ШАРЫ (КАКИЕ</a:t>
            </a:r>
            <a:r>
              <a:rPr lang="en-US" sz="2700" dirty="0" smtClean="0">
                <a:solidFill>
                  <a:srgbClr val="7030A0"/>
                </a:solidFill>
                <a:latin typeface="Comic Sans MS" pitchFamily="66" charset="0"/>
              </a:rPr>
              <a:t>?</a:t>
            </a:r>
            <a:r>
              <a:rPr lang="ru-RU" sz="2700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  <a:br>
              <a:rPr lang="ru-RU" sz="27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7030A0"/>
                </a:solidFill>
                <a:latin typeface="Comic Sans MS" pitchFamily="66" charset="0"/>
              </a:rPr>
              <a:t>      ВОЗДУШНЫЙ                                   ВОЗДУШНЫЕ</a:t>
            </a:r>
            <a:endParaRPr lang="ru-RU" sz="27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300" y="2047039"/>
            <a:ext cx="1625499" cy="28679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8701" y="1702266"/>
            <a:ext cx="3378199" cy="364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4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669bd7d3713d402c2585ddf7b587a6121e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86</Words>
  <Application>Microsoft Office PowerPoint</Application>
  <PresentationFormat>Произвольный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СЛОВА-ПРИЗНАКИ</vt:lpstr>
      <vt:lpstr>Слова-признаки или имена прилагательные характеризуют предмет по цвету, форме, величине, на вкус, по материалу из которого сделаны и по другим признакам. Эти слова отвечают на вопросы:  КАКОЙ? КАКАЯ? КАКОЕ? КАКИЕ? Слова-признаки употребляются при словах-предметах и связаны с ними по смыслу, вместе они образуют словосочетания.</vt:lpstr>
      <vt:lpstr> Характеристика предмета по цвету:                                            ЛИСТ (КАКОЙ?)                         КРАСКА (КАКАЯ?) ЗЕЛЁНЫЙ                                 КРАСНАЯ </vt:lpstr>
      <vt:lpstr>   Характеристика предмета по форме:            ПОМИДОР (КАКОЙ?)            ТЕТРАДЬ (КАКАЯ?)           КРУГЛЫЙ                           ПРЯМОУГОЛЬНАЯ</vt:lpstr>
      <vt:lpstr>Характеристика предмета по величине:       СЛОН (КАКОЙ?)                    ПТИЧКА (КАКАЯ?                       БОЛЬШОЙ                         МАЛЕНЬКАЯ</vt:lpstr>
      <vt:lpstr>     Характеристика предмета по вкусу:       ЛИМОН (КАКОЙ?)             ПЕРЕЦ (КАКОЙ?)            КИСЛЫЙ                           ГОРЬКИЙ  </vt:lpstr>
      <vt:lpstr>Характеристика по материалу, из которого сделан предмет:                СТАКАН (КАКОЙ?)          СУМКА (КАКАЯ?)   СТЕКЛЯННЫЙ              КОЖАНАЯ</vt:lpstr>
      <vt:lpstr>Слова-признаки зависят от слов-предметов и связаны с ними по смыслу ОНА                      ОН                   ОНО          ЛЕНТА (КАКАЯ?)          ПЕРЕЦ (КАКОЙ?)              ЯБЛОКО (КАКОЕ?) КРАСНАЯ                    КРАСНЫЙ                       КРАСНОЕ </vt:lpstr>
      <vt:lpstr>ОДИН                        МНОГО          ШАР (КАКОЙ?)                                 ШАРЫ (КАКИЕ?)       ВОЗДУШНЫЙ                                   ВОЗДУШНЫЕ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Слова-признаки</dc:title>
  <dc:creator>user</dc:creator>
  <cp:lastModifiedBy>RePack by SPecialiST</cp:lastModifiedBy>
  <cp:revision>101</cp:revision>
  <dcterms:created xsi:type="dcterms:W3CDTF">2016-07-12T06:40:49Z</dcterms:created>
  <dcterms:modified xsi:type="dcterms:W3CDTF">2019-04-25T06:27:18Z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