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6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619F"/>
    <a:srgbClr val="CA3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52092-0EF8-44E2-B52F-BE4D3AB5F5C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BDF99-BD6A-4672-B631-5725C943F1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365104"/>
            <a:ext cx="6858048" cy="12144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«Задания от Буквоежки»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776864" cy="12961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Организованная образовательная деятельность по подготовке к обучению грамоте в подготовительной к школе группе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" name="Picture 2" descr="G:\фото для сайта\SAM_32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3851920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G:\фото для сайта\SAM_32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154363"/>
            <a:ext cx="4937125" cy="370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543600" y="5805264"/>
            <a:ext cx="3600400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itchFamily="66" charset="0"/>
              </a:rPr>
              <a:t>Учитель-логопед: Хузина О.М.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1029" name="Picture 5" descr="D:\ОЛЮШКА\бУКВОЕЖ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763688" cy="1630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123728" y="332656"/>
            <a:ext cx="6552728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№3 «Светлячок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3284984"/>
            <a:ext cx="5040560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Посылка от Буквоежки</a:t>
            </a:r>
            <a:endParaRPr lang="ru-RU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"/>
            <a:ext cx="8244408" cy="1071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Comic Sans MS" pitchFamily="66" charset="0"/>
              </a:rPr>
              <a:t>«СОСТАВЬ СЛОВО И ПРОЧИТАЙ»</a:t>
            </a:r>
            <a:endParaRPr lang="ru-RU" sz="3600" dirty="0">
              <a:latin typeface="Comic Sans MS" pitchFamily="66" charset="0"/>
            </a:endParaRPr>
          </a:p>
        </p:txBody>
      </p:sp>
      <p:pic>
        <p:nvPicPr>
          <p:cNvPr id="2050" name="Picture 2" descr="G:\фото для сайта\SAM_3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4608512" cy="594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G:\фото для сайта\SAM_3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836713"/>
            <a:ext cx="4716016" cy="602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D:\ОЛЮШКА\бУКВОЕЖ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58445" cy="1070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"/>
            <a:ext cx="8100392" cy="1071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Comic Sans MS" pitchFamily="66" charset="0"/>
              </a:rPr>
              <a:t>«СОСТАВЬ СЛОВО И ПРОЧИТАЙ»</a:t>
            </a:r>
            <a:endParaRPr lang="ru-RU" sz="3600" dirty="0">
              <a:latin typeface="Comic Sans MS" pitchFamily="66" charset="0"/>
            </a:endParaRPr>
          </a:p>
        </p:txBody>
      </p:sp>
      <p:pic>
        <p:nvPicPr>
          <p:cNvPr id="4098" name="Picture 2" descr="G:\фото для сайта\SAM_3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73016"/>
            <a:ext cx="3909040" cy="2931780"/>
          </a:xfrm>
          <a:prstGeom prst="rect">
            <a:avLst/>
          </a:prstGeom>
          <a:noFill/>
        </p:spPr>
      </p:pic>
      <p:pic>
        <p:nvPicPr>
          <p:cNvPr id="4099" name="Picture 3" descr="G:\фото для сайта\SAM_32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712"/>
            <a:ext cx="4937760" cy="3703320"/>
          </a:xfrm>
          <a:prstGeom prst="rect">
            <a:avLst/>
          </a:prstGeom>
          <a:noFill/>
        </p:spPr>
      </p:pic>
      <p:pic>
        <p:nvPicPr>
          <p:cNvPr id="4100" name="Picture 4" descr="G:\фото для сайта\SAM_32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933056"/>
            <a:ext cx="407547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D:\ОЛЮШКА\читае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268760"/>
            <a:ext cx="2664296" cy="2616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D:\ОЛЮШКА\бУКВОЕЖ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6144" cy="1198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0"/>
            <a:ext cx="6372200" cy="10001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omic Sans MS" pitchFamily="66" charset="0"/>
              </a:rPr>
              <a:t>«ВСТАВЬ СЛОВЕЧКО»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3076" name="Picture 4" descr="G:\фото для сайта\SAM_3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57898" y="2880233"/>
            <a:ext cx="4535668" cy="3419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G:\фото для сайта\SAM_32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1024" y="692696"/>
            <a:ext cx="3332976" cy="249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G:\фото для сайта\SAM_32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908720"/>
            <a:ext cx="3528392" cy="249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G:\фото для сайта\SAM_32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429000"/>
            <a:ext cx="482453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5" descr="D:\ОЛЮШКА\читаем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692696"/>
            <a:ext cx="1080120" cy="1060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D:\ОЛЮШКА\бУКВОЕЖК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051720" cy="1763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0"/>
            <a:ext cx="7092280" cy="1000108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«МОЙ, МОЯ, МОЁ, МОИ»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10243" name="Picture 3" descr="G:\фото для сайта\SAM_3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94730" y="2859633"/>
            <a:ext cx="4293096" cy="370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G:\фото для сайта\SAM_3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712"/>
            <a:ext cx="3678926" cy="2571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G:\фото для сайта\SAM_32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3154363"/>
            <a:ext cx="5436096" cy="370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Picture 5" descr="G:\фото для сайта\SAM_3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64254" y="1268760"/>
            <a:ext cx="352339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D:\ОЛЮШКА\бУКВОЕЖ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59632" cy="99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1802" y="1"/>
            <a:ext cx="4884574" cy="980727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ФИЗМИНУТКА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8194" name="Picture 2" descr="G:\фото для сайта\SAM_32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6644" y="3926855"/>
            <a:ext cx="3907356" cy="2931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G:\фото для сайта\SAM_32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536301"/>
            <a:ext cx="4427984" cy="3321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G:\фото для сайта\SAM_32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9344" y="908720"/>
            <a:ext cx="5904656" cy="370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D:\ОЛЮШКА\img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0648"/>
            <a:ext cx="3419872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D:\ОЛЮШКА\бУКВОЕЖ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9525" y="0"/>
            <a:ext cx="1294475" cy="119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42984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«ПОДБЕРИ СЛОВА-ДЕЙСТВИЯ»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4" name="Picture 142" descr="C:\Documents and Settings\Admin\Рабочий стол\фото для сайта\SAM_33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6875" y="2060848"/>
            <a:ext cx="4937125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G:\фото для сайта\SAM_32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4704"/>
            <a:ext cx="4457707" cy="334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G:\фото для сайта\SAM_32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9" y="4077072"/>
            <a:ext cx="3707110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D:\ОЛЮШКА\бУКВОЕЖ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30466" y="908720"/>
            <a:ext cx="171353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"/>
            <a:ext cx="7598648" cy="10715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itchFamily="66" charset="0"/>
              </a:rPr>
              <a:t>«СОСТАВЬ ПРЕДЛОЖЕНИЕ»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5" name="Picture 138" descr="C:\Documents and Settings\Admin\Рабочий стол\фото для сайта\SAM_3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429000"/>
            <a:ext cx="4169204" cy="31275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39" descr="C:\Documents and Settings\Admin\Рабочий стол\фото для сайта\SAM_3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623" y="949499"/>
            <a:ext cx="4073213" cy="30555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41" descr="C:\Documents and Settings\Admin\Рабочий стол\фото для сайта\SAM_33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589" y="3540727"/>
            <a:ext cx="4212247" cy="3159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37" descr="C:\Documents and Settings\Admin\Рабочий стол\фото для сайта\SAM_32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9917" y="949499"/>
            <a:ext cx="3593264" cy="2695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D:\ОЛЮШКА\бУКВОЕЖ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138698" cy="105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72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«Задания от Буквоежки»</vt:lpstr>
      <vt:lpstr>«СОСТАВЬ СЛОВО И ПРОЧИТАЙ»</vt:lpstr>
      <vt:lpstr>«СОСТАВЬ СЛОВО И ПРОЧИТАЙ»</vt:lpstr>
      <vt:lpstr>«ВСТАВЬ СЛОВЕЧКО»</vt:lpstr>
      <vt:lpstr>«МОЙ, МОЯ, МОЁ, МОИ»</vt:lpstr>
      <vt:lpstr>ФИЗМИНУТКА</vt:lpstr>
      <vt:lpstr>«ПОДБЕРИ СЛОВА-ДЕЙСТВИЯ»</vt:lpstr>
      <vt:lpstr>«СОСТАВЬ ПРЕДЛОЖЕНИЕ»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«Задания от Буквоежки»</dc:title>
  <dc:creator>User</dc:creator>
  <cp:lastModifiedBy>Садик</cp:lastModifiedBy>
  <cp:revision>17</cp:revision>
  <dcterms:created xsi:type="dcterms:W3CDTF">2018-10-30T06:15:27Z</dcterms:created>
  <dcterms:modified xsi:type="dcterms:W3CDTF">2018-11-09T06:59:01Z</dcterms:modified>
</cp:coreProperties>
</file>