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6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19F"/>
    <a:srgbClr val="CA3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2092-0EF8-44E2-B52F-BE4D3AB5F5C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DF99-BD6A-4672-B631-5725C943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365104"/>
            <a:ext cx="6858048" cy="12144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«Задания от Буквоежки»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776864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Организованная образовательная деятельность по подготовке к обучению грамоте в подготовительной к школе группе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2" descr="G:\фото для сайта\SAM_3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85192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фото для сайта\SAM_3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54363"/>
            <a:ext cx="4937125" cy="370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43600" y="5805264"/>
            <a:ext cx="360040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Учитель-логопед: Хузина О.М.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9" name="Picture 5" descr="D:\ОЛЮШКА\бУКВОЕЖ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63688" cy="163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23728" y="332656"/>
            <a:ext cx="655272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№3 «Светлячок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284984"/>
            <a:ext cx="504056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Посылка от Буквоежки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8244408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«СОСТАВЬ СЛОВО И ПРОЧИТАЙ»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2050" name="Picture 2" descr="G:\фото для сайта\SAM_3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608512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фото для сайта\SAM_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3"/>
            <a:ext cx="471601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ОЛЮШКА\бУКВОЕЖ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58445" cy="107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"/>
            <a:ext cx="8100392" cy="10715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itchFamily="66" charset="0"/>
              </a:rPr>
              <a:t>«СОСТАВЬ СЛОВО И ПРОЧИТАЙ»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4098" name="Picture 2" descr="G:\фото для сайта\SAM_3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909040" cy="2931780"/>
          </a:xfrm>
          <a:prstGeom prst="rect">
            <a:avLst/>
          </a:prstGeom>
          <a:noFill/>
        </p:spPr>
      </p:pic>
      <p:pic>
        <p:nvPicPr>
          <p:cNvPr id="4099" name="Picture 3" descr="G:\фото для сайта\SAM_3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4937760" cy="3703320"/>
          </a:xfrm>
          <a:prstGeom prst="rect">
            <a:avLst/>
          </a:prstGeom>
          <a:noFill/>
        </p:spPr>
      </p:pic>
      <p:pic>
        <p:nvPicPr>
          <p:cNvPr id="4100" name="Picture 4" descr="G:\фото для сайта\SAM_3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407547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ОЛЮШКА\читае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268760"/>
            <a:ext cx="2664296" cy="261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ОЛЮШКА\бУКВОЕ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96144" cy="119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0"/>
            <a:ext cx="6372200" cy="10001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«ВСТАВЬ СЛОВЕЧКО»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6" name="Picture 4" descr="G:\фото для сайта\SAM_3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57898" y="2880233"/>
            <a:ext cx="4535668" cy="341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фото для сайта\SAM_3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24" y="692696"/>
            <a:ext cx="3332976" cy="249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G:\фото для сайта\SAM_3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08720"/>
            <a:ext cx="3528392" cy="249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G:\фото для сайта\SAM_3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429000"/>
            <a:ext cx="482453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D:\ОЛЮШКА\читае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692696"/>
            <a:ext cx="1080120" cy="106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ОЛЮШКА\бУКВОЕЖ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051720" cy="1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7092280" cy="100010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«МОЙ, МОЯ, МОЁ, МОИ»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43" name="Picture 3" descr="G:\фото для сайта\SAM_3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94730" y="2859633"/>
            <a:ext cx="4293096" cy="370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G:\фото для сайта\SAM_3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678926" cy="257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G:\фото для сайта\SAM_3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54363"/>
            <a:ext cx="5436096" cy="370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G:\фото для сайта\SAM_3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4254" y="1268760"/>
            <a:ext cx="352339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ОЛЮШКА\бУКВОЕ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59632" cy="99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"/>
            <a:ext cx="4884574" cy="980727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ФИЗМИНУТКА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194" name="Picture 2" descr="G:\фото для сайта\SAM_3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644" y="3926855"/>
            <a:ext cx="3907356" cy="293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G:\фото для сайта\SAM_3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36301"/>
            <a:ext cx="4427984" cy="332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фото для сайта\SAM_3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9344" y="908720"/>
            <a:ext cx="5904656" cy="370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ОЛЮШКА\img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341987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D:\ОЛЮШКА\бУКВОЕ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9525" y="0"/>
            <a:ext cx="1294475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«ПОДБЕРИ СЛОВА-ДЕЙСТВИЯ»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142" descr="C:\Documents and Settings\Admin\Рабочий стол\фото для сайта\SAM_3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2060848"/>
            <a:ext cx="493712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G:\фото для сайта\SAM_3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457707" cy="33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G:\фото для сайта\SAM_3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4077072"/>
            <a:ext cx="370711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ОЛЮШКА\бУКВОЕЖ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0466" y="908720"/>
            <a:ext cx="17135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"/>
            <a:ext cx="7598648" cy="1071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«СОСТАВЬ ПРЕДЛОЖЕНИЕ»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Picture 138" descr="C:\Documents and Settings\Admin\Рабочий стол\фото для сайта\SAM_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169204" cy="3127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39" descr="C:\Documents and Settings\Admin\Рабочий стол\фото для сайта\SAM_3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23" y="949499"/>
            <a:ext cx="4073213" cy="3055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1" descr="C:\Documents and Settings\Admin\Рабочий стол\фото для сайта\SAM_3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589" y="3540727"/>
            <a:ext cx="4212247" cy="3159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37" descr="C:\Documents and Settings\Admin\Рабочий стол\фото для сайта\SAM_3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9917" y="949499"/>
            <a:ext cx="3593264" cy="2695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ОЛЮШКА\бУКВОЕ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38698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«Задания от Буквоежки»</vt:lpstr>
      <vt:lpstr>«СОСТАВЬ СЛОВО И ПРОЧИТАЙ»</vt:lpstr>
      <vt:lpstr>«СОСТАВЬ СЛОВО И ПРОЧИТАЙ»</vt:lpstr>
      <vt:lpstr>«ВСТАВЬ СЛОВЕЧКО»</vt:lpstr>
      <vt:lpstr>«МОЙ, МОЯ, МОЁ, МОИ»</vt:lpstr>
      <vt:lpstr>ФИЗМИНУТКА</vt:lpstr>
      <vt:lpstr>«ПОДБЕРИ СЛОВА-ДЕЙСТВИЯ»</vt:lpstr>
      <vt:lpstr>«СОСТАВЬ ПРЕДЛОЖЕНИЕ»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«Задания от Буквоежки»</dc:title>
  <dc:creator>User</dc:creator>
  <cp:lastModifiedBy>Садик</cp:lastModifiedBy>
  <cp:revision>17</cp:revision>
  <dcterms:created xsi:type="dcterms:W3CDTF">2018-10-30T06:15:27Z</dcterms:created>
  <dcterms:modified xsi:type="dcterms:W3CDTF">2018-11-09T06:59:01Z</dcterms:modified>
</cp:coreProperties>
</file>