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53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23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3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9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31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51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23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85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9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79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1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42677-9C39-4502-B2A1-333054E8ED42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AEAA-6204-4AD2-A463-039DD3349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99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1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394" y="404664"/>
            <a:ext cx="7654046" cy="591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8800"/>
            <a:ext cx="3041032" cy="362939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9832" y="2852936"/>
            <a:ext cx="5698976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Игра-тренажёр для детей старшего дошкольного возраста по теме: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Запомни звук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[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]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в конце слова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0648"/>
            <a:ext cx="75569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автономное дошкольное образовательное учреждение детский сад №3 «Светлячок»</a:t>
            </a:r>
            <a:endParaRPr lang="ru-RU" b="1" cap="none" spc="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5085184"/>
            <a:ext cx="4811189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Автор: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Ольга Михайловна Хузина</a:t>
            </a:r>
            <a:r>
              <a:rPr lang="en-US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4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Учитель-логопед</a:t>
            </a:r>
            <a:r>
              <a:rPr lang="en-US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I 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кв.кат.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4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приснилось Мише ночью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947112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Малыш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1444" y="1280105"/>
            <a:ext cx="3365587" cy="45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8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приснилось Мише ночью?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947112"/>
            <a:ext cx="81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Ковш 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5803" y="1916832"/>
            <a:ext cx="477310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22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приснилось Мише ночью?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947112"/>
            <a:ext cx="206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Марш солдатиков 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4662799" cy="3497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61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59210"/>
            <a:ext cx="7848872" cy="599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Молодец!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196752"/>
            <a:ext cx="508518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0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76672"/>
            <a:ext cx="7560840" cy="5841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836712"/>
            <a:ext cx="4841232" cy="577788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Запомни звук «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Ш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 в конце слова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4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Спой песенку со слогами </a:t>
            </a:r>
            <a:r>
              <a:rPr lang="ru-RU" sz="2400" b="1" i="1" dirty="0" smtClean="0">
                <a:solidFill>
                  <a:srgbClr val="C00000"/>
                </a:solidFill>
              </a:rPr>
              <a:t>ША, ШЭ, ШИ, ШО, ШУ.</a:t>
            </a:r>
            <a:r>
              <a:rPr lang="ru-RU" sz="2400" b="1" i="1" dirty="0">
                <a:solidFill>
                  <a:srgbClr val="C00000"/>
                </a:solidFill>
              </a:rPr>
              <a:t/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Помни! На звуке </a:t>
            </a:r>
            <a:r>
              <a:rPr lang="ru-RU" sz="2400" b="1" i="1" dirty="0">
                <a:solidFill>
                  <a:srgbClr val="C00000"/>
                </a:solidFill>
              </a:rPr>
              <a:t>Ш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поднимай широкий язык </a:t>
            </a:r>
            <a:b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</a:b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в форме «чашечки» за верхние зубы.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275622"/>
            <a:ext cx="2595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Споём колыбельную </a:t>
            </a:r>
          </a:p>
          <a:p>
            <a:r>
              <a:rPr lang="ru-RU" dirty="0" smtClean="0">
                <a:latin typeface="Comic Sans MS" pitchFamily="66" charset="0"/>
              </a:rPr>
              <a:t>для мальчика 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Миши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r>
              <a:rPr lang="ru-RU" dirty="0" smtClean="0">
                <a:latin typeface="Comic Sans MS" pitchFamily="66" charset="0"/>
              </a:rPr>
              <a:t>на мелодию песни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2" name="SPI MOYA RADOST' - 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374" y="3844416"/>
            <a:ext cx="1299798" cy="9748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629663"/>
            <a:ext cx="4248472" cy="472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5076" y="3198952"/>
            <a:ext cx="286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«Спи , моя радость, усни»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0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Мише приснился сон.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приснилось ему ночью?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6" t="27808" r="9652" b="20076"/>
          <a:stretch/>
        </p:blipFill>
        <p:spPr>
          <a:xfrm rot="1234698" flipH="1">
            <a:off x="3687400" y="2891904"/>
            <a:ext cx="4747393" cy="19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4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приснилось Мише ночью?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9160" y="2943760"/>
            <a:ext cx="3087624" cy="2066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9160" y="2788146"/>
            <a:ext cx="4305750" cy="304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6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приснилось Мише ночью?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28" r="9672"/>
          <a:stretch/>
        </p:blipFill>
        <p:spPr bwMode="auto">
          <a:xfrm>
            <a:off x="3851920" y="1844824"/>
            <a:ext cx="3762375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589240"/>
            <a:ext cx="8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Гуляш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49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приснилось Мише ночью?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58924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Ландыш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0918" y="1988840"/>
            <a:ext cx="460293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85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приснилось Мише ночью?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947112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Камыш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3105" y="1122283"/>
            <a:ext cx="4069943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78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приснилось Мише ночью?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947112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Мышь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751826"/>
            <a:ext cx="5030296" cy="35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43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123</Words>
  <Application>Microsoft Office PowerPoint</Application>
  <PresentationFormat>Экран (4:3)</PresentationFormat>
  <Paragraphs>27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Игра-тренажёр для детей старшего дошкольного возраста по теме:   Запомни звук [Ш] в конце слова</vt:lpstr>
      <vt:lpstr>Запомни звук «Ш» в конце слова</vt:lpstr>
      <vt:lpstr>Спой песенку со слогами ША, ШЭ, ШИ, ШО, ШУ. Помни! На звуке Ш поднимай широкий язык  в форме «чашечки» за верхние зубы.</vt:lpstr>
      <vt:lpstr>Мише приснился сон.  Что приснилось ему ночью?</vt:lpstr>
      <vt:lpstr>Что приснилось Мише ночью?</vt:lpstr>
      <vt:lpstr>Что приснилось Мише ночью?</vt:lpstr>
      <vt:lpstr>Что приснилось Мише ночью?</vt:lpstr>
      <vt:lpstr>Что приснилось Мише ночью?</vt:lpstr>
      <vt:lpstr>Что приснилось Мише ночью?</vt:lpstr>
      <vt:lpstr>Что приснилось Мише ночью?</vt:lpstr>
      <vt:lpstr>Что приснилось Мише ночью?</vt:lpstr>
      <vt:lpstr>Что приснилось Мише ночью?</vt:lpstr>
      <vt:lpstr>Молодец!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Запомни звук «Ш» в конце слова</dc:title>
  <dc:creator>Пользователь Windows</dc:creator>
  <cp:lastModifiedBy>RePack by SPecialiST</cp:lastModifiedBy>
  <cp:revision>11</cp:revision>
  <dcterms:created xsi:type="dcterms:W3CDTF">2012-12-15T13:43:03Z</dcterms:created>
  <dcterms:modified xsi:type="dcterms:W3CDTF">2021-12-22T10:02:01Z</dcterms:modified>
</cp:coreProperties>
</file>