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4" d="100"/>
          <a:sy n="6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2677-9C39-4502-B2A1-333054E8ED4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EAA-6204-4AD2-A463-039DD33499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3537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2677-9C39-4502-B2A1-333054E8ED4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EAA-6204-4AD2-A463-039DD33499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1239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2677-9C39-4502-B2A1-333054E8ED4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EAA-6204-4AD2-A463-039DD33499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138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2677-9C39-4502-B2A1-333054E8ED4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EAA-6204-4AD2-A463-039DD33499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898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2677-9C39-4502-B2A1-333054E8ED4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EAA-6204-4AD2-A463-039DD33499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5313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2677-9C39-4502-B2A1-333054E8ED4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EAA-6204-4AD2-A463-039DD33499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8511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2677-9C39-4502-B2A1-333054E8ED4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EAA-6204-4AD2-A463-039DD33499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3231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2677-9C39-4502-B2A1-333054E8ED4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EAA-6204-4AD2-A463-039DD33499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2855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2677-9C39-4502-B2A1-333054E8ED4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EAA-6204-4AD2-A463-039DD33499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997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2677-9C39-4502-B2A1-333054E8ED4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EAA-6204-4AD2-A463-039DD33499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8799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42677-9C39-4502-B2A1-333054E8ED4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2AEAA-6204-4AD2-A463-039DD33499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3180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42677-9C39-4502-B2A1-333054E8ED4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2AEAA-6204-4AD2-A463-039DD33499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9996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slideLayout" Target="../slideLayouts/slideLayout6.xml"/><Relationship Id="rId1" Type="http://schemas.openxmlformats.org/officeDocument/2006/relationships/audio" Target="../media/media1.mp3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8394" y="404664"/>
            <a:ext cx="7654046" cy="5913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28800"/>
            <a:ext cx="3041032" cy="362939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59832" y="2852936"/>
            <a:ext cx="5698976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Comic Sans MS" pitchFamily="66" charset="0"/>
              </a:rPr>
              <a:t>Игра-тренажёр для детей старшего дошкольного возраста по теме: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2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Запомни звук </a:t>
            </a:r>
            <a:r>
              <a:rPr lang="en-US" sz="3200" dirty="0" smtClean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latin typeface="Comic Sans MS" pitchFamily="66" charset="0"/>
              </a:rPr>
              <a:t>[</a:t>
            </a:r>
            <a:r>
              <a:rPr lang="ru-RU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latin typeface="Comic Sans MS" pitchFamily="66" charset="0"/>
              </a:rPr>
              <a:t>Ш</a:t>
            </a:r>
            <a:r>
              <a:rPr lang="en-US" sz="3200" dirty="0" smtClean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latin typeface="Comic Sans MS" pitchFamily="66" charset="0"/>
              </a:rPr>
              <a:t>]</a:t>
            </a:r>
            <a:r>
              <a:rPr lang="ru-RU" sz="3200" dirty="0" smtClean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ru-RU" sz="32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в конце слова</a:t>
            </a:r>
            <a:endParaRPr lang="ru-RU" sz="32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260648"/>
            <a:ext cx="755690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Муниципальное автономное дошкольное образовательное учреждение детский сад №3 «Светлячок»</a:t>
            </a:r>
            <a:endParaRPr lang="ru-RU" b="1" cap="none" spc="0" dirty="0">
              <a:ln w="11430">
                <a:solidFill>
                  <a:sysClr val="windowText" lastClr="00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9872" y="5085184"/>
            <a:ext cx="4811189" cy="8309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</a:rPr>
              <a:t>Автор:</a:t>
            </a:r>
            <a:r>
              <a:rPr lang="ru-RU" sz="24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Ольга Михайловна Хузина</a:t>
            </a:r>
            <a:r>
              <a:rPr lang="en-US" sz="24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ru-RU" sz="2400" b="1" dirty="0" smtClean="0">
              <a:ln w="10541" cmpd="sng">
                <a:solidFill>
                  <a:sysClr val="windowText" lastClr="000000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24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Учитель-логопед</a:t>
            </a:r>
            <a:r>
              <a:rPr lang="en-US" sz="24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I </a:t>
            </a:r>
            <a:r>
              <a:rPr lang="ru-RU" sz="24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кв.кат.</a:t>
            </a:r>
            <a:endParaRPr lang="ru-RU" sz="2400" b="1" dirty="0">
              <a:ln w="10541" cmpd="sng">
                <a:solidFill>
                  <a:sysClr val="windowText" lastClr="000000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745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Что приснилось Мише ночью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0928"/>
            <a:ext cx="2241764" cy="2492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20072" y="5947112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Малыш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1444" y="1280105"/>
            <a:ext cx="3365587" cy="452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285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Что приснилось Мише ночью?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0928"/>
            <a:ext cx="2241764" cy="2492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20072" y="5947112"/>
            <a:ext cx="812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Ковш  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25803" y="1916832"/>
            <a:ext cx="4773102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5223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Что приснилось Мише ночью?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0928"/>
            <a:ext cx="2241764" cy="2492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20072" y="5947112"/>
            <a:ext cx="2063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Марш солдатиков  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988840"/>
            <a:ext cx="4662799" cy="34970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3616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459210"/>
            <a:ext cx="7848872" cy="599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Молодец!</a:t>
            </a:r>
            <a:endParaRPr lang="ru-RU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1196752"/>
            <a:ext cx="5085184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107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476672"/>
            <a:ext cx="7560840" cy="5841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836712"/>
            <a:ext cx="4841232" cy="577788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Запомни звук «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Ш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» в конце слова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745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i="1" dirty="0">
                <a:solidFill>
                  <a:srgbClr val="F79646">
                    <a:lumMod val="75000"/>
                  </a:srgbClr>
                </a:solidFill>
              </a:rPr>
              <a:t>Спой песенку со слогами </a:t>
            </a:r>
            <a:r>
              <a:rPr lang="ru-RU" sz="2400" b="1" i="1" dirty="0" smtClean="0">
                <a:solidFill>
                  <a:srgbClr val="C00000"/>
                </a:solidFill>
              </a:rPr>
              <a:t>ША, ШЭ, ШИ, ШО, ШУ.</a:t>
            </a:r>
            <a:r>
              <a:rPr lang="ru-RU" sz="2400" b="1" i="1" dirty="0">
                <a:solidFill>
                  <a:srgbClr val="C00000"/>
                </a:solidFill>
              </a:rPr>
              <a:t/>
            </a:r>
            <a:br>
              <a:rPr lang="ru-RU" sz="2400" b="1" i="1" dirty="0">
                <a:solidFill>
                  <a:srgbClr val="C00000"/>
                </a:solidFill>
              </a:rPr>
            </a:br>
            <a:r>
              <a:rPr lang="ru-RU" sz="2400" b="1" i="1" dirty="0">
                <a:solidFill>
                  <a:srgbClr val="F79646">
                    <a:lumMod val="75000"/>
                  </a:srgbClr>
                </a:solidFill>
              </a:rPr>
              <a:t>Помни! На звуке </a:t>
            </a:r>
            <a:r>
              <a:rPr lang="ru-RU" sz="2400" b="1" i="1" dirty="0">
                <a:solidFill>
                  <a:srgbClr val="C00000"/>
                </a:solidFill>
              </a:rPr>
              <a:t>Ш</a:t>
            </a:r>
            <a:r>
              <a:rPr lang="ru-RU" sz="2400" b="1" i="1" dirty="0">
                <a:solidFill>
                  <a:srgbClr val="F79646">
                    <a:lumMod val="75000"/>
                  </a:srgbClr>
                </a:solidFill>
              </a:rPr>
              <a:t> поднимай широкий язык </a:t>
            </a:r>
            <a:br>
              <a:rPr lang="ru-RU" sz="2400" b="1" i="1" dirty="0">
                <a:solidFill>
                  <a:srgbClr val="F79646">
                    <a:lumMod val="75000"/>
                  </a:srgbClr>
                </a:solidFill>
              </a:rPr>
            </a:br>
            <a:r>
              <a:rPr lang="ru-RU" sz="2400" b="1" i="1" dirty="0">
                <a:solidFill>
                  <a:srgbClr val="F79646">
                    <a:lumMod val="75000"/>
                  </a:srgbClr>
                </a:solidFill>
              </a:rPr>
              <a:t>в форме «чашечки» за верхние зубы.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39552" y="2275622"/>
            <a:ext cx="25955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Comic Sans MS" pitchFamily="66" charset="0"/>
              </a:rPr>
              <a:t>Споём колыбельную </a:t>
            </a:r>
          </a:p>
          <a:p>
            <a:r>
              <a:rPr lang="ru-RU" dirty="0" smtClean="0">
                <a:latin typeface="Comic Sans MS" pitchFamily="66" charset="0"/>
              </a:rPr>
              <a:t>для мальчика </a:t>
            </a:r>
            <a:r>
              <a:rPr lang="ru-RU" b="1" i="1" dirty="0" smtClean="0">
                <a:solidFill>
                  <a:srgbClr val="FF0000"/>
                </a:solidFill>
                <a:latin typeface="Comic Sans MS" pitchFamily="66" charset="0"/>
              </a:rPr>
              <a:t>Миши</a:t>
            </a:r>
            <a:r>
              <a:rPr lang="ru-RU" dirty="0" smtClean="0">
                <a:latin typeface="Comic Sans MS" pitchFamily="66" charset="0"/>
              </a:rPr>
              <a:t> </a:t>
            </a:r>
          </a:p>
          <a:p>
            <a:r>
              <a:rPr lang="ru-RU" dirty="0" smtClean="0">
                <a:latin typeface="Comic Sans MS" pitchFamily="66" charset="0"/>
              </a:rPr>
              <a:t>на мелодию песни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12" name="SPI MOYA RADOST' - 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6374" y="3844416"/>
            <a:ext cx="1299798" cy="9748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7864" y="1629663"/>
            <a:ext cx="4248472" cy="4720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65076" y="3198952"/>
            <a:ext cx="2866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«Спи , моя радость, усни»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301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6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Мише приснился сон. </a:t>
            </a:r>
            <a:b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Что приснилось ему ночью?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0928"/>
            <a:ext cx="2241764" cy="2492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96" t="27808" r="9652" b="20076"/>
          <a:stretch/>
        </p:blipFill>
        <p:spPr>
          <a:xfrm rot="1234698" flipH="1">
            <a:off x="3687400" y="2891904"/>
            <a:ext cx="4747393" cy="194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342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Что приснилось Мише ночью?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0928"/>
            <a:ext cx="2241764" cy="2492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9160" y="2943760"/>
            <a:ext cx="3087624" cy="20665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9160" y="2788146"/>
            <a:ext cx="4305750" cy="304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1962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Что приснилось Мише ночью?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0928"/>
            <a:ext cx="2241764" cy="2492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328" r="9672"/>
          <a:stretch/>
        </p:blipFill>
        <p:spPr bwMode="auto">
          <a:xfrm>
            <a:off x="3851920" y="1844824"/>
            <a:ext cx="3762375" cy="3571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20072" y="5589240"/>
            <a:ext cx="808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Гуляш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8497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Что приснилось Мише ночью?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0928"/>
            <a:ext cx="2241764" cy="2492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20072" y="5589240"/>
            <a:ext cx="1116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Ландыш 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0918" y="1988840"/>
            <a:ext cx="4602933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6856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Что приснилось Мише ночью?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0928"/>
            <a:ext cx="2241764" cy="2492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20072" y="5947112"/>
            <a:ext cx="1002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Камыш 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43105" y="1122283"/>
            <a:ext cx="4069943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780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Что приснилось Мише ночью?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0928"/>
            <a:ext cx="2241764" cy="2492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20072" y="5947112"/>
            <a:ext cx="971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Мышь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3888" y="1751826"/>
            <a:ext cx="5030296" cy="354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431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123</Words>
  <Application>Microsoft Office PowerPoint</Application>
  <PresentationFormat>Экран (4:3)</PresentationFormat>
  <Paragraphs>27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Игра-тренажёр для детей старшего дошкольного возраста по теме:   Запомни звук [Ш] в конце слова</vt:lpstr>
      <vt:lpstr>Запомни звук «Ш» в конце слова</vt:lpstr>
      <vt:lpstr>Спой песенку со слогами ША, ШЭ, ШИ, ШО, ШУ. Помни! На звуке Ш поднимай широкий язык  в форме «чашечки» за верхние зубы.</vt:lpstr>
      <vt:lpstr>Мише приснился сон.  Что приснилось ему ночью?</vt:lpstr>
      <vt:lpstr>Что приснилось Мише ночью?</vt:lpstr>
      <vt:lpstr>Что приснилось Мише ночью?</vt:lpstr>
      <vt:lpstr>Что приснилось Мише ночью?</vt:lpstr>
      <vt:lpstr>Что приснилось Мише ночью?</vt:lpstr>
      <vt:lpstr>Что приснилось Мише ночью?</vt:lpstr>
      <vt:lpstr>Что приснилось Мише ночью?</vt:lpstr>
      <vt:lpstr>Что приснилось Мише ночью?</vt:lpstr>
      <vt:lpstr>Что приснилось Мише ночью?</vt:lpstr>
      <vt:lpstr>Молодец!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Запомни звук «Ш» в конце слова</dc:title>
  <dc:creator>Пользователь Windows</dc:creator>
  <cp:lastModifiedBy>RePack by SPecialiST</cp:lastModifiedBy>
  <cp:revision>11</cp:revision>
  <dcterms:created xsi:type="dcterms:W3CDTF">2012-12-15T13:43:03Z</dcterms:created>
  <dcterms:modified xsi:type="dcterms:W3CDTF">2021-12-22T10:02:01Z</dcterms:modified>
</cp:coreProperties>
</file>