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7" r:id="rId4"/>
    <p:sldId id="261" r:id="rId5"/>
    <p:sldId id="262" r:id="rId6"/>
    <p:sldId id="282" r:id="rId7"/>
    <p:sldId id="281" r:id="rId8"/>
    <p:sldId id="280" r:id="rId9"/>
    <p:sldId id="279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8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53FB6-EF5F-4A40-8CF4-A60833CF6AF2}" type="datetimeFigureOut">
              <a:rPr lang="ru-RU" smtClean="0"/>
              <a:pPr/>
              <a:t>16.02.2017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38469-FC46-4FB8-842A-1A3EB6D885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gif"/><Relationship Id="rId5" Type="http://schemas.openxmlformats.org/officeDocument/2006/relationships/image" Target="../media/image51.jpeg"/><Relationship Id="rId10" Type="http://schemas.openxmlformats.org/officeDocument/2006/relationships/image" Target="../media/image55.gif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7558118" cy="7143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>
                <a:solidFill>
                  <a:srgbClr val="FF0000"/>
                </a:solidFill>
                <a:latin typeface="Palatino Linotype" pitchFamily="18" charset="0"/>
                <a:cs typeface="AngsanaUPC" pitchFamily="18" charset="-34"/>
              </a:rPr>
              <a:t>Муниципальное автономное дошкольное образовательное учреждение </a:t>
            </a: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ngsanaUPC" pitchFamily="18" charset="-34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ngsanaUPC" pitchFamily="18" charset="-34"/>
              </a:rPr>
            </a:b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ngsanaUPC" pitchFamily="18" charset="-34"/>
              </a:rPr>
              <a:t>детский сад </a:t>
            </a:r>
            <a:r>
              <a:rPr lang="ru-RU" sz="1400" b="1" dirty="0">
                <a:solidFill>
                  <a:srgbClr val="FF0000"/>
                </a:solidFill>
                <a:latin typeface="Palatino Linotype" pitchFamily="18" charset="0"/>
                <a:cs typeface="AngsanaUPC" pitchFamily="18" charset="-34"/>
              </a:rPr>
              <a:t>№ 3 «Светлячок» </a:t>
            </a:r>
          </a:p>
        </p:txBody>
      </p:sp>
      <p:pic>
        <p:nvPicPr>
          <p:cNvPr id="1029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1030" name="Picture 6" descr="E:\ФОТО ЛЫЖНЯ РОССИИ 2017 ГОРОД\2017-02-04 лыжня 2017\лыжня 2017 035.JPG"/>
          <p:cNvPicPr>
            <a:picLocks noChangeAspect="1" noChangeArrowheads="1"/>
          </p:cNvPicPr>
          <p:nvPr/>
        </p:nvPicPr>
        <p:blipFill>
          <a:blip r:embed="rId4" cstate="print"/>
          <a:srcRect l="-2631" r="5263"/>
          <a:stretch>
            <a:fillRect/>
          </a:stretch>
        </p:blipFill>
        <p:spPr bwMode="auto">
          <a:xfrm>
            <a:off x="285720" y="2857496"/>
            <a:ext cx="5286412" cy="355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85918" y="1000108"/>
            <a:ext cx="65722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ПРОЕКТ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Декада лыжного спорта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«Лыжня России – 2017»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 рамках традиционной Всероссийской массовой лыжной гонки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0694" y="2857497"/>
            <a:ext cx="342902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Palatino Linotype" pitchFamily="18" charset="0"/>
              </a:rPr>
              <a:t>Участники:</a:t>
            </a:r>
            <a:r>
              <a:rPr lang="ru-RU" b="1" dirty="0" smtClean="0">
                <a:latin typeface="Palatino Linotype" pitchFamily="18" charset="0"/>
              </a:rPr>
              <a:t> </a:t>
            </a:r>
          </a:p>
          <a:p>
            <a:pPr algn="ctr"/>
            <a:endParaRPr lang="ru-RU" b="1" dirty="0" smtClean="0">
              <a:latin typeface="Palatino Linotyp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Palatino Linotype" pitchFamily="18" charset="0"/>
              </a:rPr>
              <a:t> Дети от 4-7 лет,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Palatino Linotype" pitchFamily="18" charset="0"/>
              </a:rPr>
              <a:t> специалисты,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Palatino Linotype" pitchFamily="18" charset="0"/>
              </a:rPr>
              <a:t> воспитатели,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Palatino Linotype" pitchFamily="18" charset="0"/>
              </a:rPr>
              <a:t> родители.</a:t>
            </a:r>
          </a:p>
          <a:p>
            <a:endParaRPr lang="ru-RU" sz="1600" dirty="0" smtClean="0">
              <a:latin typeface="Palatino Linotyp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Palatino Linotype" pitchFamily="18" charset="0"/>
              </a:rPr>
              <a:t>Исполнитель:</a:t>
            </a:r>
          </a:p>
          <a:p>
            <a:r>
              <a:rPr lang="ru-RU" sz="1600" dirty="0" smtClean="0">
                <a:latin typeface="Palatino Linotype" pitchFamily="18" charset="0"/>
              </a:rPr>
              <a:t>Кузнецова Ю. В.</a:t>
            </a:r>
          </a:p>
          <a:p>
            <a:r>
              <a:rPr lang="ru-RU" sz="1600" dirty="0" smtClean="0">
                <a:latin typeface="Palatino Linotype" pitchFamily="18" charset="0"/>
              </a:rPr>
              <a:t>Инструктор по ФИЗО</a:t>
            </a:r>
          </a:p>
          <a:p>
            <a:r>
              <a:rPr lang="en-US" sz="1600" dirty="0" smtClean="0">
                <a:latin typeface="Palatino Linotype" pitchFamily="18" charset="0"/>
              </a:rPr>
              <a:t>I </a:t>
            </a:r>
            <a:r>
              <a:rPr lang="ru-RU" sz="1600" dirty="0" smtClean="0">
                <a:latin typeface="Palatino Linotype" pitchFamily="18" charset="0"/>
              </a:rPr>
              <a:t> квалификационная  категория</a:t>
            </a:r>
          </a:p>
          <a:p>
            <a:pPr algn="ctr"/>
            <a:endParaRPr lang="ru-RU" b="1" dirty="0" smtClean="0">
              <a:latin typeface="Palatino Linotype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85918" y="357166"/>
            <a:ext cx="68580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04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Выставка  детских рисунков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04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«Спорт – это здоровье, сила, красота!»</a:t>
            </a:r>
            <a:endParaRPr lang="ru-RU" sz="104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G:\DCIM\109_PANA\P10907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71546"/>
            <a:ext cx="278608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Дом\Desktop\ФОТО 2017 ДЕКАДА ЛЫЖНОГО СПОРТА\P1012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31004" y="1440642"/>
            <a:ext cx="238126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714752"/>
            <a:ext cx="3556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Дом\Desktop\ФОТО 2017 ДЕКАДА ЛЫЖНОГО СПОРТА\P1012248.JPG"/>
          <p:cNvPicPr>
            <a:picLocks noChangeAspect="1" noChangeArrowheads="1"/>
          </p:cNvPicPr>
          <p:nvPr/>
        </p:nvPicPr>
        <p:blipFill>
          <a:blip r:embed="rId6" cstate="print"/>
          <a:srcRect l="2273" r="2272"/>
          <a:stretch>
            <a:fillRect/>
          </a:stretch>
        </p:blipFill>
        <p:spPr bwMode="auto">
          <a:xfrm>
            <a:off x="5968258" y="1071546"/>
            <a:ext cx="2818583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25347" r="28905" b="12621"/>
          <a:stretch>
            <a:fillRect/>
          </a:stretch>
        </p:blipFill>
        <p:spPr bwMode="auto">
          <a:xfrm>
            <a:off x="571472" y="3571876"/>
            <a:ext cx="2071702" cy="280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 l="6253" t="11456"/>
          <a:stretch>
            <a:fillRect/>
          </a:stretch>
        </p:blipFill>
        <p:spPr bwMode="auto">
          <a:xfrm rot="16200000">
            <a:off x="5981442" y="3805508"/>
            <a:ext cx="3071834" cy="21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71604" y="357166"/>
            <a:ext cx="735811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00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Выставка поделок 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00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«Зимнее путешествие в страну Здоровья!»</a:t>
            </a:r>
            <a:endParaRPr lang="ru-RU" sz="100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026" name="Picture 2" descr="C:\Users\Дом\Desktop\ФОТО 2017 ДЕКАДА ЛЫЖНОГО СПОРТА\P1012169.JPG"/>
          <p:cNvPicPr>
            <a:picLocks noChangeAspect="1" noChangeArrowheads="1"/>
          </p:cNvPicPr>
          <p:nvPr/>
        </p:nvPicPr>
        <p:blipFill>
          <a:blip r:embed="rId3" cstate="print"/>
          <a:srcRect l="5172"/>
          <a:stretch>
            <a:fillRect/>
          </a:stretch>
        </p:blipFill>
        <p:spPr bwMode="auto">
          <a:xfrm rot="5400000">
            <a:off x="2797957" y="3988597"/>
            <a:ext cx="261939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Дом\Desktop\ФОТО 2017 ДЕКАДА ЛЫЖНОГО СПОРТА\P1012185.JPG"/>
          <p:cNvPicPr>
            <a:picLocks noChangeAspect="1" noChangeArrowheads="1"/>
          </p:cNvPicPr>
          <p:nvPr/>
        </p:nvPicPr>
        <p:blipFill>
          <a:blip r:embed="rId4" cstate="print"/>
          <a:srcRect l="-4637" t="-5107" r="-6653"/>
          <a:stretch>
            <a:fillRect/>
          </a:stretch>
        </p:blipFill>
        <p:spPr bwMode="auto">
          <a:xfrm>
            <a:off x="5214942" y="3714752"/>
            <a:ext cx="3630731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Дом\Desktop\ФОТО 2017 ДЕКАДА ЛЫЖНОГО СПОРТА\P1012220.JPG"/>
          <p:cNvPicPr>
            <a:picLocks noChangeAspect="1" noChangeArrowheads="1"/>
          </p:cNvPicPr>
          <p:nvPr/>
        </p:nvPicPr>
        <p:blipFill>
          <a:blip r:embed="rId5" cstate="print"/>
          <a:srcRect l="-4082" r="-2041"/>
          <a:stretch>
            <a:fillRect/>
          </a:stretch>
        </p:blipFill>
        <p:spPr bwMode="auto">
          <a:xfrm>
            <a:off x="2827844" y="1000108"/>
            <a:ext cx="3815858" cy="269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Admin\Рабочий стол\дети янв 2017\P1010162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69065" y="3917159"/>
            <a:ext cx="2762263" cy="2071698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дети янв 2017\P1010169.JPG"/>
          <p:cNvPicPr>
            <a:picLocks noChangeAspect="1" noChangeArrowheads="1"/>
          </p:cNvPicPr>
          <p:nvPr/>
        </p:nvPicPr>
        <p:blipFill>
          <a:blip r:embed="rId7" cstate="print"/>
          <a:srcRect l="10526"/>
          <a:stretch>
            <a:fillRect/>
          </a:stretch>
        </p:blipFill>
        <p:spPr bwMode="auto">
          <a:xfrm rot="5400000">
            <a:off x="732161" y="1268047"/>
            <a:ext cx="2428892" cy="2035890"/>
          </a:xfrm>
          <a:prstGeom prst="rect">
            <a:avLst/>
          </a:prstGeom>
          <a:noFill/>
        </p:spPr>
      </p:pic>
      <p:pic>
        <p:nvPicPr>
          <p:cNvPr id="5122" name="Picture 2" descr="J:\ОТЧЁТ 2017 ГОД ДЕКАДА ЛЫЖНОГО СПОРТА ПРОЕКТ\БЫЗОВА И. А\IMG_0036.jpg"/>
          <p:cNvPicPr>
            <a:picLocks noChangeAspect="1" noChangeArrowheads="1"/>
          </p:cNvPicPr>
          <p:nvPr/>
        </p:nvPicPr>
        <p:blipFill>
          <a:blip r:embed="rId8" cstate="print"/>
          <a:srcRect l="1388" t="4321" r="2778" b="617"/>
          <a:stretch>
            <a:fillRect/>
          </a:stretch>
        </p:blipFill>
        <p:spPr bwMode="auto">
          <a:xfrm rot="5400000">
            <a:off x="6299501" y="1415747"/>
            <a:ext cx="2688665" cy="2000264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1643042" cy="164773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85918" y="500042"/>
            <a:ext cx="68580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 pitchFamily="18" charset="0"/>
              </a:rPr>
              <a:t>Фотоколлаж</a:t>
            </a:r>
            <a:r>
              <a:rPr lang="ru-RU" sz="112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 pitchFamily="18" charset="0"/>
              </a:rPr>
              <a:t>«Моя семья – страна здоровья!»</a:t>
            </a: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1265" name="Picture 1" descr="J:\ШАВРИНА Юля Владимировна спорт\Занятие,прс\DSC_5506.JPG"/>
          <p:cNvPicPr>
            <a:picLocks noChangeAspect="1" noChangeArrowheads="1"/>
          </p:cNvPicPr>
          <p:nvPr/>
        </p:nvPicPr>
        <p:blipFill>
          <a:blip r:embed="rId4" cstate="print"/>
          <a:srcRect l="3409" t="3409" r="21591" b="10179"/>
          <a:stretch>
            <a:fillRect/>
          </a:stretch>
        </p:blipFill>
        <p:spPr bwMode="auto">
          <a:xfrm>
            <a:off x="1357290" y="3500438"/>
            <a:ext cx="381323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J:\ОТЧЁТ 2017 ГОД ДЕКАДА ЛЫЖНОГО СПОРТА ПРОЕКТ\ФОТО УГОЛКИ 2017 ДЕКАДА ЛЫЖНОГО СПОРТА\P1012177.JPG"/>
          <p:cNvPicPr>
            <a:picLocks noChangeAspect="1" noChangeArrowheads="1"/>
          </p:cNvPicPr>
          <p:nvPr/>
        </p:nvPicPr>
        <p:blipFill>
          <a:blip r:embed="rId5" cstate="print"/>
          <a:srcRect l="5233"/>
          <a:stretch>
            <a:fillRect/>
          </a:stretch>
        </p:blipFill>
        <p:spPr bwMode="auto">
          <a:xfrm>
            <a:off x="5286380" y="1142984"/>
            <a:ext cx="3286148" cy="2600695"/>
          </a:xfrm>
          <a:prstGeom prst="rect">
            <a:avLst/>
          </a:prstGeom>
          <a:noFill/>
        </p:spPr>
      </p:pic>
      <p:pic>
        <p:nvPicPr>
          <p:cNvPr id="6147" name="Picture 3" descr="J:\ОТЧЁТ 2017 ГОД ДЕКАДА ЛЫЖНОГО СПОРТА ПРОЕКТ\ФОТО УГОЛКИ 2017 ДЕКАДА ЛЫЖНОГО СПОРТА\P10122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857628"/>
            <a:ext cx="3357554" cy="2518166"/>
          </a:xfrm>
          <a:prstGeom prst="rect">
            <a:avLst/>
          </a:prstGeom>
          <a:noFill/>
        </p:spPr>
      </p:pic>
      <p:pic>
        <p:nvPicPr>
          <p:cNvPr id="1026" name="Picture 2" descr="C:\Users\Дом\Desktop\P1012157.JPG"/>
          <p:cNvPicPr>
            <a:picLocks noChangeAspect="1" noChangeArrowheads="1"/>
          </p:cNvPicPr>
          <p:nvPr/>
        </p:nvPicPr>
        <p:blipFill>
          <a:blip r:embed="rId7" cstate="print"/>
          <a:srcRect t="2941" r="2205" b="5882"/>
          <a:stretch>
            <a:fillRect/>
          </a:stretch>
        </p:blipFill>
        <p:spPr bwMode="auto">
          <a:xfrm>
            <a:off x="1785919" y="1081214"/>
            <a:ext cx="3357586" cy="2347786"/>
          </a:xfrm>
          <a:prstGeom prst="rect">
            <a:avLst/>
          </a:prstGeom>
          <a:noFill/>
        </p:spPr>
      </p:pic>
      <p:pic>
        <p:nvPicPr>
          <p:cNvPr id="1029" name="Picture 5" descr="C:\Users\Дом\Desktop\МОЯ РАБОТА\АНИМАЦИЯ\анимашки украшения\serd28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1857364"/>
            <a:ext cx="1000132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85918" y="500042"/>
            <a:ext cx="685804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Зимний спортивный праздник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«Два Мороза!»</a:t>
            </a:r>
            <a:endParaRPr lang="ru-RU" sz="112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026" name="Picture 2" descr="F:\ФОТО 2017 ПРАЗДНИК ДВА МОРОЗА!\P1100011.JPG"/>
          <p:cNvPicPr>
            <a:picLocks noChangeAspect="1" noChangeArrowheads="1"/>
          </p:cNvPicPr>
          <p:nvPr/>
        </p:nvPicPr>
        <p:blipFill>
          <a:blip r:embed="rId3" cstate="print"/>
          <a:srcRect l="2376" r="9714" b="11688"/>
          <a:stretch>
            <a:fillRect/>
          </a:stretch>
        </p:blipFill>
        <p:spPr bwMode="auto">
          <a:xfrm>
            <a:off x="6000760" y="1285860"/>
            <a:ext cx="2643206" cy="1928826"/>
          </a:xfrm>
          <a:prstGeom prst="rect">
            <a:avLst/>
          </a:prstGeom>
          <a:noFill/>
        </p:spPr>
      </p:pic>
      <p:pic>
        <p:nvPicPr>
          <p:cNvPr id="1028" name="Picture 4" descr="F:\ФОТО 2017 ПРАЗДНИК ДВА МОРОЗА!\P1090964.JPG"/>
          <p:cNvPicPr>
            <a:picLocks noChangeAspect="1" noChangeArrowheads="1"/>
          </p:cNvPicPr>
          <p:nvPr/>
        </p:nvPicPr>
        <p:blipFill>
          <a:blip r:embed="rId4" cstate="print"/>
          <a:srcRect l="22326" r="22892" b="40562"/>
          <a:stretch>
            <a:fillRect/>
          </a:stretch>
        </p:blipFill>
        <p:spPr bwMode="auto">
          <a:xfrm>
            <a:off x="428596" y="4143380"/>
            <a:ext cx="2571768" cy="209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J:\ФОТО 2017 ПРАЗДНИК ДВА МОРОЗА!\P1090955.JPG"/>
          <p:cNvPicPr>
            <a:picLocks noChangeAspect="1" noChangeArrowheads="1"/>
          </p:cNvPicPr>
          <p:nvPr/>
        </p:nvPicPr>
        <p:blipFill>
          <a:blip r:embed="rId5" cstate="print"/>
          <a:srcRect t="2857"/>
          <a:stretch>
            <a:fillRect/>
          </a:stretch>
        </p:blipFill>
        <p:spPr bwMode="auto">
          <a:xfrm>
            <a:off x="3286116" y="1285860"/>
            <a:ext cx="2623203" cy="1928826"/>
          </a:xfrm>
          <a:prstGeom prst="rect">
            <a:avLst/>
          </a:prstGeom>
          <a:noFill/>
        </p:spPr>
      </p:pic>
      <p:pic>
        <p:nvPicPr>
          <p:cNvPr id="3" name="Picture 3" descr="J:\ФОТО 2017 ПРАЗДНИК ДВА МОРОЗА!\P1090906.JPG"/>
          <p:cNvPicPr>
            <a:picLocks noChangeAspect="1" noChangeArrowheads="1"/>
          </p:cNvPicPr>
          <p:nvPr/>
        </p:nvPicPr>
        <p:blipFill>
          <a:blip r:embed="rId6" cstate="print"/>
          <a:srcRect l="7500" b="12345"/>
          <a:stretch>
            <a:fillRect/>
          </a:stretch>
        </p:blipFill>
        <p:spPr bwMode="auto">
          <a:xfrm>
            <a:off x="571472" y="1285860"/>
            <a:ext cx="2643207" cy="1913535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7" name="Picture 4" descr="J:\ФОТО 2017 ПРАЗДНИК ДВА МОРОЗА!\P1090994.JPG"/>
          <p:cNvPicPr>
            <a:picLocks noChangeAspect="1" noChangeArrowheads="1"/>
          </p:cNvPicPr>
          <p:nvPr/>
        </p:nvPicPr>
        <p:blipFill>
          <a:blip r:embed="rId8" cstate="print"/>
          <a:srcRect l="2222" r="6666" b="14814"/>
          <a:stretch>
            <a:fillRect/>
          </a:stretch>
        </p:blipFill>
        <p:spPr bwMode="auto">
          <a:xfrm>
            <a:off x="6215074" y="4214818"/>
            <a:ext cx="2571768" cy="2053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J:\ФОТО 2017 ПРАЗДНИК ДВА МОРОЗА!\P1100018.JPG"/>
          <p:cNvPicPr>
            <a:picLocks noChangeAspect="1" noChangeArrowheads="1"/>
          </p:cNvPicPr>
          <p:nvPr/>
        </p:nvPicPr>
        <p:blipFill>
          <a:blip r:embed="rId9" cstate="print"/>
          <a:srcRect l="5625" r="6249" b="9999"/>
          <a:stretch>
            <a:fillRect/>
          </a:stretch>
        </p:blipFill>
        <p:spPr bwMode="auto">
          <a:xfrm>
            <a:off x="2928926" y="3786190"/>
            <a:ext cx="335758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Дом\Desktop\МОЯ РАБОТА\АНИМАЦИЯ\анимашки украшения\star45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86512" y="3143248"/>
            <a:ext cx="2553909" cy="1143008"/>
          </a:xfrm>
          <a:prstGeom prst="rect">
            <a:avLst/>
          </a:prstGeom>
          <a:noFill/>
        </p:spPr>
      </p:pic>
      <p:pic>
        <p:nvPicPr>
          <p:cNvPr id="1033" name="Picture 9" descr="C:\Users\Дом\Desktop\МОЯ РАБОТА\АНИМАЦИЯ\анимашки украшения\star45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57158" y="3143248"/>
            <a:ext cx="2483673" cy="1143008"/>
          </a:xfrm>
          <a:prstGeom prst="rect">
            <a:avLst/>
          </a:prstGeom>
          <a:noFill/>
        </p:spPr>
      </p:pic>
      <p:pic>
        <p:nvPicPr>
          <p:cNvPr id="1035" name="Picture 11" descr="C:\Users\Дом\Desktop\МОЯ РАБОТА\АНИМАЦИЯ\анимашки украшения\7326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64" y="3286125"/>
            <a:ext cx="3048008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85918" y="500042"/>
            <a:ext cx="685804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Валеологические беседы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«Спорт зимой всегда со мной!»</a:t>
            </a:r>
          </a:p>
          <a:p>
            <a:pPr algn="ctr">
              <a:spcBef>
                <a:spcPct val="0"/>
              </a:spcBef>
              <a:defRPr/>
            </a:pPr>
            <a:endParaRPr lang="ru-RU" sz="112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9218" name="Picture 2" descr="J:\ЕФИМОВА для юли зима нас радует своею красотой и спортом\веселые беседы о зимних видах спорта\IMG_20170125_121736.jpg"/>
          <p:cNvPicPr>
            <a:picLocks noChangeAspect="1" noChangeArrowheads="1"/>
          </p:cNvPicPr>
          <p:nvPr/>
        </p:nvPicPr>
        <p:blipFill>
          <a:blip r:embed="rId3" cstate="print"/>
          <a:srcRect l="-13043" t="8695" r="-4348" b="1449"/>
          <a:stretch>
            <a:fillRect/>
          </a:stretch>
        </p:blipFill>
        <p:spPr bwMode="auto">
          <a:xfrm>
            <a:off x="0" y="1285860"/>
            <a:ext cx="492919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J:\ЕФИМОВА для юли зима нас радует своею красотой и спортом\веселые беседы о зимних видах спорта\P_20170126_111355.jpg"/>
          <p:cNvPicPr>
            <a:picLocks noChangeAspect="1" noChangeArrowheads="1"/>
          </p:cNvPicPr>
          <p:nvPr/>
        </p:nvPicPr>
        <p:blipFill>
          <a:blip r:embed="rId4" cstate="print"/>
          <a:srcRect b="219"/>
          <a:stretch>
            <a:fillRect/>
          </a:stretch>
        </p:blipFill>
        <p:spPr bwMode="auto">
          <a:xfrm>
            <a:off x="500034" y="3929066"/>
            <a:ext cx="417637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9" name="Рисунок 8" descr="G:\DCIM\109_PANA\P1090726.JPG"/>
          <p:cNvPicPr/>
          <p:nvPr/>
        </p:nvPicPr>
        <p:blipFill>
          <a:blip r:embed="rId6" cstate="print"/>
          <a:srcRect t="13228"/>
          <a:stretch>
            <a:fillRect/>
          </a:stretch>
        </p:blipFill>
        <p:spPr bwMode="auto">
          <a:xfrm>
            <a:off x="4786314" y="1142984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b="15693"/>
          <a:stretch>
            <a:fillRect/>
          </a:stretch>
        </p:blipFill>
        <p:spPr bwMode="auto">
          <a:xfrm>
            <a:off x="4786314" y="3857628"/>
            <a:ext cx="3857652" cy="243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Дом\Desktop\МОЯ РАБОТА\АНИМАЦИЯ\анимашки украшения\serd27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2500306"/>
            <a:ext cx="738694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428604"/>
            <a:ext cx="6929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Массовый оздоровительный забег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Palatino Linotype" pitchFamily="18" charset="0"/>
              </a:rPr>
              <a:t>на лыжах «Лыжня здоровья»</a:t>
            </a:r>
            <a:endParaRPr lang="ru-RU" sz="24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</p:txBody>
      </p:sp>
      <p:pic>
        <p:nvPicPr>
          <p:cNvPr id="1030" name="Picture 6" descr="C:\Users\User\Desktop\ФОТО ЛЫЖНЯ 2017 В  САДИКЕ\P1012166.JPG"/>
          <p:cNvPicPr>
            <a:picLocks noChangeAspect="1" noChangeArrowheads="1"/>
          </p:cNvPicPr>
          <p:nvPr/>
        </p:nvPicPr>
        <p:blipFill>
          <a:blip r:embed="rId3" cstate="print"/>
          <a:srcRect r="14634" b="28861"/>
          <a:stretch>
            <a:fillRect/>
          </a:stretch>
        </p:blipFill>
        <p:spPr bwMode="auto">
          <a:xfrm>
            <a:off x="4500562" y="3929066"/>
            <a:ext cx="411482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J:\13февраля\DSC_5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1" y="1214422"/>
            <a:ext cx="41791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://omsk-ski.ru/wp-content/uploads/2012/06/first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58" y="0"/>
            <a:ext cx="1428760" cy="1428736"/>
          </a:xfrm>
          <a:prstGeom prst="rect">
            <a:avLst/>
          </a:prstGeom>
          <a:noFill/>
        </p:spPr>
      </p:pic>
      <p:pic>
        <p:nvPicPr>
          <p:cNvPr id="1026" name="Picture 2" descr="J:\ФОТО ЛЫЖНЯ 2017 В  САДИКЕ\13февраля\DSC_5636.JPG"/>
          <p:cNvPicPr>
            <a:picLocks noChangeAspect="1" noChangeArrowheads="1"/>
          </p:cNvPicPr>
          <p:nvPr/>
        </p:nvPicPr>
        <p:blipFill>
          <a:blip r:embed="rId7" cstate="print"/>
          <a:srcRect r="13332"/>
          <a:stretch>
            <a:fillRect/>
          </a:stretch>
        </p:blipFill>
        <p:spPr bwMode="auto">
          <a:xfrm>
            <a:off x="5043456" y="1214422"/>
            <a:ext cx="352907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omsk-ski.ru/wp-content/uploads/2012/06/first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1571612"/>
            <a:ext cx="2357454" cy="2571744"/>
          </a:xfrm>
          <a:prstGeom prst="rect">
            <a:avLst/>
          </a:prstGeom>
          <a:noFill/>
        </p:spPr>
      </p:pic>
      <p:pic>
        <p:nvPicPr>
          <p:cNvPr id="2" name="Picture 3" descr="J:\ФОТО ЛЫЖНЯ 2017 В  САДИКЕ\13февраля\DSC_5651.JPG"/>
          <p:cNvPicPr>
            <a:picLocks noChangeAspect="1" noChangeArrowheads="1"/>
          </p:cNvPicPr>
          <p:nvPr/>
        </p:nvPicPr>
        <p:blipFill>
          <a:blip r:embed="rId9" cstate="print"/>
          <a:srcRect t="5555"/>
          <a:stretch>
            <a:fillRect/>
          </a:stretch>
        </p:blipFill>
        <p:spPr bwMode="auto">
          <a:xfrm>
            <a:off x="500034" y="3955504"/>
            <a:ext cx="3929090" cy="247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643042" cy="1647737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00034" y="902524"/>
            <a:ext cx="821537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0850" algn="l"/>
                <a:tab pos="1260475" algn="l"/>
              </a:tabLst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0850" algn="l"/>
                <a:tab pos="12604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На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протяжении 10 лет ежегодно наше дошкольное образовательное              учреждение МАДОУ детский сад № 3 «Светлячок» участвует в традиционной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Всероссийской 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лыжной гонке «Лыжня России». Участвуя в данном мероприятии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развивается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интерес к зимним видам спорта посредством лыжных гонок 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стойкая мотивация на здоровый образ жизни. </a:t>
            </a: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0850" algn="l"/>
                <a:tab pos="12604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работы не ставит целью достижения высоких результатов за короткий отрезок времени. Главное в ней - помочь детям проявить их собственные потенциальные возможности, чтобы, взрослея, каждый из них осознал свою индивидуальность, был готов вести здоровый образ жизни, ценил свое здоровье и здоровье окружающих. Это все свидетельствует о том, что поставленная цель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екаду лыжного спорта «Лыжня России – 2017» в рамках традиционной Всероссийской массовой лыжной гонки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выполнена. </a:t>
            </a: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50850" algn="l"/>
                <a:tab pos="12604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заключение, вслед за великим гуманистом и педагогом Ж. - Ж. Руссо, хочется сказать: «Чтобы сделать ребёнка умным и рассудительным, сделайте его крепким и здоровым».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43042" y="500042"/>
            <a:ext cx="542928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Times New Roman" pitchFamily="18" charset="0"/>
              </a:rPr>
              <a:t>ЗАКЛЮЧЕНИЕ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7170" name="Picture 2" descr="C:\Users\Дом\Desktop\МОЯ РАБОТА\АНИМАЦИЯ\ДЕТИ\84896337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929454" y="0"/>
            <a:ext cx="1643050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428728" y="428604"/>
            <a:ext cx="742955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Пересилить себя и чего-то добиться,</a:t>
            </a:r>
            <a:b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Это в жизни любому должно пригодиться.</a:t>
            </a:r>
            <a:b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Спорт поможет любому выносливым быть.</a:t>
            </a:r>
            <a:b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Силу духа способен он всем укрепить.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alatino Linotyp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Не ленитесь, весь день проводите в движенье.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Спорт поможет легко вам всем снять напряженье.</a:t>
            </a:r>
            <a:b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Подружитесь вы с ним- благодарность вас ждет.</a:t>
            </a:r>
            <a:b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</a:b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cs typeface="Arial" pitchFamily="34" charset="0"/>
              </a:rPr>
              <a:t>Ведь к победам вас спорт так легко приведет.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Picture 3" descr="C:\Users\Дом\Desktop\РИСУНКИ ЗИМНИЕ ВИДЫ СПОРТА\Снимок 1.PNG"/>
          <p:cNvPicPr>
            <a:picLocks noChangeAspect="1" noChangeArrowheads="1"/>
          </p:cNvPicPr>
          <p:nvPr/>
        </p:nvPicPr>
        <p:blipFill>
          <a:blip r:embed="rId4"/>
          <a:srcRect t="7476" r="7692" b="2817"/>
          <a:stretch>
            <a:fillRect/>
          </a:stretch>
        </p:blipFill>
        <p:spPr bwMode="auto">
          <a:xfrm>
            <a:off x="1500166" y="3929066"/>
            <a:ext cx="785818" cy="78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6" descr="C:\Users\Дом\Desktop\РИСУНКИ ЗИМНИЕ ВИДЫ СПОРТА\А.PNG"/>
          <p:cNvPicPr>
            <a:picLocks noChangeAspect="1" noChangeArrowheads="1"/>
          </p:cNvPicPr>
          <p:nvPr/>
        </p:nvPicPr>
        <p:blipFill>
          <a:blip r:embed="rId5"/>
          <a:srcRect l="8333" r="8333" b="4135"/>
          <a:stretch>
            <a:fillRect/>
          </a:stretch>
        </p:blipFill>
        <p:spPr bwMode="auto">
          <a:xfrm>
            <a:off x="571472" y="5286388"/>
            <a:ext cx="909211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7" name="Picture 9" descr="C:\Users\Дом\Pictures\В.PNG"/>
          <p:cNvPicPr>
            <a:picLocks noChangeAspect="1" noChangeArrowheads="1"/>
          </p:cNvPicPr>
          <p:nvPr/>
        </p:nvPicPr>
        <p:blipFill>
          <a:blip r:embed="rId6"/>
          <a:srcRect l="7049" r="8364" b="2551"/>
          <a:stretch>
            <a:fillRect/>
          </a:stretch>
        </p:blipFill>
        <p:spPr bwMode="auto">
          <a:xfrm>
            <a:off x="2571736" y="3643314"/>
            <a:ext cx="865484" cy="91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2" name="Picture 14" descr="C:\Users\Дом\Desktop\РИСУНКИ ЗИМНИЕ ВИДЫ СПОРТА\Б.PNG"/>
          <p:cNvPicPr>
            <a:picLocks noChangeAspect="1" noChangeArrowheads="1"/>
          </p:cNvPicPr>
          <p:nvPr/>
        </p:nvPicPr>
        <p:blipFill>
          <a:blip r:embed="rId7"/>
          <a:srcRect l="7211" r="6250" b="6249"/>
          <a:stretch>
            <a:fillRect/>
          </a:stretch>
        </p:blipFill>
        <p:spPr bwMode="auto">
          <a:xfrm>
            <a:off x="6643702" y="5143512"/>
            <a:ext cx="939684" cy="1017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4" name="Picture 16" descr="C:\Users\Дом\Desktop\РИСУНКИ ЗИМНИЕ ВИДЫ СПОРТА\Г.PNG"/>
          <p:cNvPicPr>
            <a:picLocks noChangeAspect="1" noChangeArrowheads="1"/>
          </p:cNvPicPr>
          <p:nvPr/>
        </p:nvPicPr>
        <p:blipFill>
          <a:blip r:embed="rId8"/>
          <a:srcRect l="6937" b="3465"/>
          <a:stretch>
            <a:fillRect/>
          </a:stretch>
        </p:blipFill>
        <p:spPr bwMode="auto">
          <a:xfrm>
            <a:off x="5786446" y="3929066"/>
            <a:ext cx="884618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7" name="Picture 19" descr="C:\Users\Дом\Desktop\РИСУНКИ ЗИМНИЕ ВИДЫ СПОРТА\Д.PNG"/>
          <p:cNvPicPr>
            <a:picLocks noChangeAspect="1" noChangeArrowheads="1"/>
          </p:cNvPicPr>
          <p:nvPr/>
        </p:nvPicPr>
        <p:blipFill>
          <a:blip r:embed="rId9"/>
          <a:srcRect l="6048" t="5859" r="3225" b="6249"/>
          <a:stretch>
            <a:fillRect/>
          </a:stretch>
        </p:blipFill>
        <p:spPr bwMode="auto">
          <a:xfrm>
            <a:off x="1643042" y="5000636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8" name="Picture 20" descr="C:\Users\Дом\Desktop\РИСУНКИ ЗИМНИЕ ВИДЫ СПОРТА\Е.PNG"/>
          <p:cNvPicPr>
            <a:picLocks noChangeAspect="1" noChangeArrowheads="1"/>
          </p:cNvPicPr>
          <p:nvPr/>
        </p:nvPicPr>
        <p:blipFill>
          <a:blip r:embed="rId10"/>
          <a:srcRect t="5952" r="3225" b="4761"/>
          <a:stretch>
            <a:fillRect/>
          </a:stretch>
        </p:blipFill>
        <p:spPr bwMode="auto">
          <a:xfrm>
            <a:off x="6786578" y="3643314"/>
            <a:ext cx="928694" cy="870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32" name="Picture 24" descr="C:\Users\Дом\Desktop\РИСУНКИ ЗИМНИЕ ВИДЫ СПОРТА\Щ.PNG"/>
          <p:cNvPicPr>
            <a:picLocks noChangeAspect="1" noChangeArrowheads="1"/>
          </p:cNvPicPr>
          <p:nvPr/>
        </p:nvPicPr>
        <p:blipFill>
          <a:blip r:embed="rId11"/>
          <a:srcRect r="3225" b="3999"/>
          <a:stretch>
            <a:fillRect/>
          </a:stretch>
        </p:blipFill>
        <p:spPr bwMode="auto">
          <a:xfrm>
            <a:off x="2857488" y="521495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33" name="Picture 25" descr="C:\Users\Дом\Desktop\РИСУНКИ ЗИМНИЕ ВИДЫ СПОРТА\З.PNG"/>
          <p:cNvPicPr>
            <a:picLocks noChangeAspect="1" noChangeArrowheads="1"/>
          </p:cNvPicPr>
          <p:nvPr/>
        </p:nvPicPr>
        <p:blipFill>
          <a:blip r:embed="rId12"/>
          <a:srcRect l="5769" t="6198" r="1922" b="826"/>
          <a:stretch>
            <a:fillRect/>
          </a:stretch>
        </p:blipFill>
        <p:spPr bwMode="auto">
          <a:xfrm>
            <a:off x="7643834" y="5214950"/>
            <a:ext cx="1152533" cy="108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7" name="Picture 29" descr="C:\Users\Дом\Desktop\РИСУНКИ ЗИМНИЕ ВИДЫ СПОРТА\Ь.PNG"/>
          <p:cNvPicPr>
            <a:picLocks noChangeAspect="1" noChangeArrowheads="1"/>
          </p:cNvPicPr>
          <p:nvPr/>
        </p:nvPicPr>
        <p:blipFill>
          <a:blip r:embed="rId13"/>
          <a:srcRect l="7143" t="4667" r="7143" b="7333"/>
          <a:stretch>
            <a:fillRect/>
          </a:stretch>
        </p:blipFill>
        <p:spPr bwMode="auto">
          <a:xfrm>
            <a:off x="4143372" y="5072074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38" name="Picture 30" descr="C:\Users\Дом\Desktop\РИСУНКИ ЗИМНИЕ ВИДЫ СПОРТА\Т.PNG"/>
          <p:cNvPicPr>
            <a:picLocks noChangeAspect="1" noChangeArrowheads="1"/>
          </p:cNvPicPr>
          <p:nvPr/>
        </p:nvPicPr>
        <p:blipFill>
          <a:blip r:embed="rId14"/>
          <a:srcRect l="6550" t="6816" r="8296" b="4579"/>
          <a:stretch>
            <a:fillRect/>
          </a:stretch>
        </p:blipFill>
        <p:spPr bwMode="auto">
          <a:xfrm>
            <a:off x="500034" y="3643314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46" name="Picture 38" descr="C:\Users\Дом\Desktop\РИСУНКИ ЗИМНИЕ ВИДЫ СПОРТА\И.PNG"/>
          <p:cNvPicPr>
            <a:picLocks noChangeAspect="1" noChangeArrowheads="1"/>
          </p:cNvPicPr>
          <p:nvPr/>
        </p:nvPicPr>
        <p:blipFill>
          <a:blip r:embed="rId15"/>
          <a:srcRect l="6250" t="5022" r="6696"/>
          <a:stretch>
            <a:fillRect/>
          </a:stretch>
        </p:blipFill>
        <p:spPr bwMode="auto">
          <a:xfrm>
            <a:off x="4714876" y="3643314"/>
            <a:ext cx="942156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50" name="Picture 42" descr="C:\Users\Дом\Pictures\П.PNG"/>
          <p:cNvPicPr>
            <a:picLocks noChangeAspect="1" noChangeArrowheads="1"/>
          </p:cNvPicPr>
          <p:nvPr/>
        </p:nvPicPr>
        <p:blipFill>
          <a:blip r:embed="rId16"/>
          <a:srcRect l="6751" r="5479"/>
          <a:stretch>
            <a:fillRect/>
          </a:stretch>
        </p:blipFill>
        <p:spPr bwMode="auto">
          <a:xfrm>
            <a:off x="7858148" y="3857628"/>
            <a:ext cx="862359" cy="92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51" name="Picture 43" descr="C:\Users\Дом\Pictures\Ч.PNG"/>
          <p:cNvPicPr>
            <a:picLocks noChangeAspect="1" noChangeArrowheads="1"/>
          </p:cNvPicPr>
          <p:nvPr/>
        </p:nvPicPr>
        <p:blipFill>
          <a:blip r:embed="rId17"/>
          <a:srcRect l="9259" r="7407" b="7534"/>
          <a:stretch>
            <a:fillRect/>
          </a:stretch>
        </p:blipFill>
        <p:spPr bwMode="auto">
          <a:xfrm>
            <a:off x="5429256" y="5214950"/>
            <a:ext cx="1000132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52" name="Picture 44" descr="C:\Users\Дом\Pictures\Ъ.PNG"/>
          <p:cNvPicPr>
            <a:picLocks noChangeAspect="1" noChangeArrowheads="1"/>
          </p:cNvPicPr>
          <p:nvPr/>
        </p:nvPicPr>
        <p:blipFill>
          <a:blip r:embed="rId18"/>
          <a:srcRect l="7695" r="1603" b="6779"/>
          <a:stretch>
            <a:fillRect/>
          </a:stretch>
        </p:blipFill>
        <p:spPr bwMode="auto">
          <a:xfrm>
            <a:off x="3714744" y="3857628"/>
            <a:ext cx="857256" cy="857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00166" y="428604"/>
            <a:ext cx="681515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Times New Roman" pitchFamily="18" charset="0"/>
              </a:rPr>
              <a:t>Актуальность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71538" y="1214422"/>
            <a:ext cx="7429552" cy="3429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1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     </a:t>
            </a:r>
            <a:r>
              <a:rPr kumimoji="0" lang="ru-RU" sz="3200" b="1" i="1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Здоровье</a:t>
            </a:r>
            <a:r>
              <a:rPr kumimoji="0" lang="ru-RU" sz="3200" b="1" i="1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– это бесценный дар, и основы здоровья человека закладываются в дошкольном детстве. Именно в дошкольном возрасте дети делают первые </a:t>
            </a:r>
            <a:r>
              <a:rPr lang="ru-RU" sz="2400" b="1" i="1" dirty="0" smtClean="0">
                <a:latin typeface="Palatino Linotype" pitchFamily="18" charset="0"/>
              </a:rPr>
              <a:t>шаги к здоровому образу жизни, к познанию самого себя, к стремлению заниматься спортом и физической культурой.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 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  <p:pic>
        <p:nvPicPr>
          <p:cNvPr id="44037" name="Picture 5" descr="C:\Users\Дом\Desktop\МОЯ РАБОТА\АНИМАЦИЯ\ДЕТИ\767630_0dede63155c9f8ae.p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571876"/>
            <a:ext cx="3143252" cy="3048000"/>
          </a:xfrm>
          <a:prstGeom prst="rect">
            <a:avLst/>
          </a:prstGeom>
          <a:noFill/>
        </p:spPr>
      </p:pic>
      <p:pic>
        <p:nvPicPr>
          <p:cNvPr id="44038" name="Picture 6" descr="C:\Users\Дом\Desktop\МОЯ РАБОТА\АНИМАЦИЯ\ДЕТИ\60570_html_m1c8e9b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00504"/>
            <a:ext cx="428628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14480" y="928670"/>
            <a:ext cx="700092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5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ормировать у детей привычку к здоровому образу жизни, чувство ответственности за сохранение и укрепление своего здоровья посредством 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технологий во всех видах физкультурной деятельности. </a:t>
            </a:r>
            <a:endParaRPr kumimoji="0" lang="ru-RU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143248"/>
            <a:ext cx="821537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Закрепить знания детей о том, что здоровье зависит от нас самих; </a:t>
            </a:r>
          </a:p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Ознакомить с зимними видами спорта; </a:t>
            </a:r>
          </a:p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положительную мотивацию к занятиям спортом, здоровому образу    жизни; </a:t>
            </a:r>
          </a:p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двигательных возможностей детей; </a:t>
            </a:r>
          </a:p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патриотизма; </a:t>
            </a:r>
          </a:p>
          <a:p>
            <a:pPr lvl="0" indent="44926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Расширение кругозора </a:t>
            </a:r>
            <a:r>
              <a:rPr lang="ru-RU" sz="175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вопросах спортивной жизни страны.</a:t>
            </a:r>
            <a:endParaRPr lang="ru-RU" sz="175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1736" y="4286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Palatino Linotype" pitchFamily="18" charset="0"/>
                <a:cs typeface="Times New Roman" pitchFamily="18" charset="0"/>
              </a:rPr>
              <a:t>Цель проекта: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9058" y="2714620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Palatino Linotype" pitchFamily="18" charset="0"/>
                <a:cs typeface="Times New Roman" pitchFamily="18" charset="0"/>
              </a:rPr>
              <a:t>Задачи:</a:t>
            </a:r>
            <a:endParaRPr lang="ru-RU" sz="2800" b="1" dirty="0">
              <a:solidFill>
                <a:srgbClr val="FF0000"/>
              </a:solidFill>
              <a:latin typeface="Palatino Linotyp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1643042" cy="1647737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14480" y="571480"/>
            <a:ext cx="681515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500" b="1" dirty="0" smtClean="0">
                <a:solidFill>
                  <a:srgbClr val="FF0000"/>
                </a:solidFill>
                <a:latin typeface="Palatino Linotype" pitchFamily="18" charset="0"/>
              </a:rPr>
              <a:t>План мероприятий Декады лыжного спорта «Лыжня России – 2017»</a:t>
            </a:r>
            <a:endParaRPr kumimoji="0" lang="ru-RU" sz="25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1571610"/>
          <a:ext cx="8001057" cy="4660143"/>
        </p:xfrm>
        <a:graphic>
          <a:graphicData uri="http://schemas.openxmlformats.org/drawingml/2006/table">
            <a:tbl>
              <a:tblPr/>
              <a:tblGrid>
                <a:gridCol w="408741"/>
                <a:gridCol w="3449035"/>
                <a:gridCol w="1216270"/>
                <a:gridCol w="1193308"/>
                <a:gridCol w="1733703"/>
              </a:tblGrid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участников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Срок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проведения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Ответственный 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исполнитель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Массовая лыжная  гонка «Лыжня России – 2017 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год».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32 человека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 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Руководитель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ФИЗО,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Times New Roman"/>
                          <a:cs typeface="Times New Roman"/>
                        </a:rPr>
                        <a:t>Организация в ДОУ выставки «Зимнее путешествие в страну Здоровья!» творческих работ  родителей и детей детского сада.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43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человека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- 10 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Старший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Музыкально -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спортивное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развлечение «Леший и Баба Яга в гостях у ребят».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32 человека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Муз. руководитель,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руководитель ФИЗО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Лексическая тема: «Спорт-помощник, спорт-здоровье!»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36 человек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 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Учитель – логопед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Выставка  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детских рисунков </a:t>
                      </a: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«Спорт – это здоровье, сила, красота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!»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48 человек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1 - 9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 Массовый оздоровительный забег на лыжах «Лыжня здоровья».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60 человек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13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Руководитель ФИЗО,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Выставка поделок совместной работы родителей с детьми «Зимнее путешествие в страну Здоровья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!»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 человека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Руководитель ФИЗО,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Фотоколлаж «Моя семья – страна здоровья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!»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74 человека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 – 9 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2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/>
                          <a:ea typeface="Times New Roman"/>
                          <a:cs typeface="Times New Roman"/>
                        </a:rPr>
                        <a:t>Зимний спортивный праздник «Два Мороза!»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 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13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Руководитель ФИЗО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Валеологические беседы «Спорт</a:t>
                      </a:r>
                      <a:r>
                        <a:rPr lang="ru-RU" sz="12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зимой всегда со мной!</a:t>
                      </a:r>
                      <a:r>
                        <a:rPr lang="ru-RU" sz="12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все группы 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 – 10 февраля</a:t>
                      </a: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56" marR="415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1714512" cy="1504485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14480" y="428604"/>
            <a:ext cx="681515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Times New Roman" pitchFamily="18" charset="0"/>
              </a:rPr>
              <a:t>Ожидаемый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Times New Roman" pitchFamily="18" charset="0"/>
              </a:rPr>
              <a:t> результат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507190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016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428736"/>
            <a:ext cx="82153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активности родителей в образовательном процессе, в укреплении здоровья детей и их физического совершенствования; 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Помочь  родителям  и детям ощутить радость от совместной двигательной деятельности, установить эмоционально-тактильный контакт, способствовать развитию межличностного общения;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Обогатить и систематизировать знания детей о зимних видах спорта, развивать логическое мышление; </a:t>
            </a: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речь дошкольников;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Систематизация  знаний  родителей  по вопросам физического воспитания  детей;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физических качеств;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у детей интереса к спорту, здоровому образу жизни через игры, соревнования и конкурсы;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потребности в двигательной активности;</a:t>
            </a:r>
          </a:p>
          <a:p>
            <a:pPr lvl="0" indent="201613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Сохранить  и  укрепить  здоровье  детей.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1000108"/>
            <a:ext cx="6858048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01613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умение детей ориентироваться в разных видах спорта;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00166" y="428604"/>
            <a:ext cx="681515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Массовая лыжная  гонка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12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«Лыжня России – 2017 год»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6385" name="Picture 1" descr="E:\ФОТО ЛЫЖНЯ РОССИИ 2017 ГОРОД\P1012160.JPG"/>
          <p:cNvPicPr>
            <a:picLocks noChangeAspect="1" noChangeArrowheads="1"/>
          </p:cNvPicPr>
          <p:nvPr/>
        </p:nvPicPr>
        <p:blipFill>
          <a:blip r:embed="rId3" cstate="print"/>
          <a:srcRect t="5556"/>
          <a:stretch>
            <a:fillRect/>
          </a:stretch>
        </p:blipFill>
        <p:spPr bwMode="auto">
          <a:xfrm>
            <a:off x="4500562" y="928670"/>
            <a:ext cx="414340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E:\ФОТО ЛЫЖНЯ РОССИИ 2017 ГОРОД\P10121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51834" y="1794851"/>
            <a:ext cx="5214942" cy="39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1026" name="Picture 2" descr="E:\ФОТО ЛЫЖНЯ РОССИИ 2017 ГОРОД\2017-02-04 лыжня 2017\лыжня 2017 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714752"/>
            <a:ext cx="4143404" cy="268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85918" y="428604"/>
            <a:ext cx="68580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00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Музыкально - спортивное развлечение «Леший и Баба Яга в гостях у ребят»</a:t>
            </a:r>
            <a:endParaRPr lang="ru-RU" sz="100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5361" name="Picture 1" descr="E:\ФОТО   2017-02-03 спортивный праздник ДЕКАДА  2 корпус\спортивный праздник 2 корпус 055.JPG"/>
          <p:cNvPicPr>
            <a:picLocks noChangeAspect="1" noChangeArrowheads="1"/>
          </p:cNvPicPr>
          <p:nvPr/>
        </p:nvPicPr>
        <p:blipFill>
          <a:blip r:embed="rId3" cstate="print"/>
          <a:srcRect l="3571" t="18453" r="10714"/>
          <a:stretch>
            <a:fillRect/>
          </a:stretch>
        </p:blipFill>
        <p:spPr bwMode="auto">
          <a:xfrm>
            <a:off x="4357686" y="1000108"/>
            <a:ext cx="4286280" cy="271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E:\ФОТО   2017-02-03 спортивный праздник ДЕКАДА  2 корпус\спортивный праздник 2 корпус 069.JPG"/>
          <p:cNvPicPr>
            <a:picLocks noChangeAspect="1" noChangeArrowheads="1"/>
          </p:cNvPicPr>
          <p:nvPr/>
        </p:nvPicPr>
        <p:blipFill>
          <a:blip r:embed="rId4" cstate="print"/>
          <a:srcRect r="11057"/>
          <a:stretch>
            <a:fillRect/>
          </a:stretch>
        </p:blipFill>
        <p:spPr bwMode="auto">
          <a:xfrm>
            <a:off x="500034" y="3643314"/>
            <a:ext cx="4000528" cy="278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E:\ФОТО   2017-02-03 спортивный праздник ДЕКАДА  2 корпус\спортивный праздник 2 корпус 117.jpg1.jpg"/>
          <p:cNvPicPr>
            <a:picLocks noChangeAspect="1" noChangeArrowheads="1"/>
          </p:cNvPicPr>
          <p:nvPr/>
        </p:nvPicPr>
        <p:blipFill>
          <a:blip r:embed="rId5" cstate="print"/>
          <a:srcRect l="-1791" r="-2115"/>
          <a:stretch>
            <a:fillRect/>
          </a:stretch>
        </p:blipFill>
        <p:spPr bwMode="auto">
          <a:xfrm>
            <a:off x="4500562" y="3714752"/>
            <a:ext cx="4143404" cy="2697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E:\ФОТО   2017-02-03 спортивный праздник ДЕКАДА  2 корпус\спортивный праздник 2 корпус 202.JPG"/>
          <p:cNvPicPr>
            <a:picLocks noChangeAspect="1" noChangeArrowheads="1"/>
          </p:cNvPicPr>
          <p:nvPr/>
        </p:nvPicPr>
        <p:blipFill>
          <a:blip r:embed="rId6" cstate="print"/>
          <a:srcRect l="3448" t="5957" r="8620"/>
          <a:stretch>
            <a:fillRect/>
          </a:stretch>
        </p:blipFill>
        <p:spPr bwMode="auto">
          <a:xfrm>
            <a:off x="500034" y="1214422"/>
            <a:ext cx="3929090" cy="246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Дом\Desktop\ФОН\ajy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85918" y="357166"/>
            <a:ext cx="685804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b="1" i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00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Фронтальное логопедическое занятие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10000" b="1" dirty="0" smtClean="0">
                <a:solidFill>
                  <a:srgbClr val="FF0000"/>
                </a:solidFill>
                <a:latin typeface="Palatino Linotype" pitchFamily="18" charset="0"/>
                <a:ea typeface="Times New Roman"/>
                <a:cs typeface="Times New Roman"/>
              </a:rPr>
              <a:t>«Спорт-помощник, спорт-здоровье!»</a:t>
            </a:r>
            <a:endParaRPr lang="ru-RU" sz="100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9600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algn="ctr">
              <a:spcBef>
                <a:spcPct val="0"/>
              </a:spcBef>
              <a:defRPr/>
            </a:pPr>
            <a:endParaRPr lang="ru-RU" sz="11200" b="1" dirty="0" smtClean="0">
              <a:solidFill>
                <a:srgbClr val="FF0000"/>
              </a:solidFill>
              <a:latin typeface="Palatino Linotype" pitchFamily="18" charset="0"/>
              <a:ea typeface="Times New Roman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pic>
        <p:nvPicPr>
          <p:cNvPr id="14337" name="Picture 1" descr="J:\ШАВРИНА Юля Владимировна спорт\Занятие,прс\DSC_5538.JPG"/>
          <p:cNvPicPr>
            <a:picLocks noChangeAspect="1" noChangeArrowheads="1"/>
          </p:cNvPicPr>
          <p:nvPr/>
        </p:nvPicPr>
        <p:blipFill>
          <a:blip r:embed="rId3" cstate="print"/>
          <a:srcRect b="5263"/>
          <a:stretch>
            <a:fillRect/>
          </a:stretch>
        </p:blipFill>
        <p:spPr bwMode="auto">
          <a:xfrm>
            <a:off x="500034" y="1142983"/>
            <a:ext cx="4214842" cy="266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http://odvin.ru/upload/iblock/1e0/zds_02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1643042" cy="1647737"/>
          </a:xfrm>
          <a:prstGeom prst="rect">
            <a:avLst/>
          </a:prstGeom>
          <a:noFill/>
        </p:spPr>
      </p:pic>
      <p:pic>
        <p:nvPicPr>
          <p:cNvPr id="14338" name="Picture 2" descr="J:\ШАВРИНА Юля Владимировна спорт\Занятие,прс\DSC_5551.JPG"/>
          <p:cNvPicPr>
            <a:picLocks noChangeAspect="1" noChangeArrowheads="1"/>
          </p:cNvPicPr>
          <p:nvPr/>
        </p:nvPicPr>
        <p:blipFill>
          <a:blip r:embed="rId5" cstate="print"/>
          <a:srcRect l="3241" t="-1" b="7638"/>
          <a:stretch>
            <a:fillRect/>
          </a:stretch>
        </p:blipFill>
        <p:spPr bwMode="auto">
          <a:xfrm>
            <a:off x="500034" y="3714752"/>
            <a:ext cx="426584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J:\ШАВРИНА Юля Владимировна спорт\Занятие,прс\DSC_55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00108"/>
            <a:ext cx="4143372" cy="276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J:\ШАВРИНА Юля Владимировна спорт\Занятие,прс\DSC_5580.JPG"/>
          <p:cNvPicPr>
            <a:picLocks noChangeAspect="1" noChangeArrowheads="1"/>
          </p:cNvPicPr>
          <p:nvPr/>
        </p:nvPicPr>
        <p:blipFill>
          <a:blip r:embed="rId7" cstate="print"/>
          <a:srcRect l="9375" r="3124" b="10937"/>
          <a:stretch>
            <a:fillRect/>
          </a:stretch>
        </p:blipFill>
        <p:spPr bwMode="auto">
          <a:xfrm>
            <a:off x="4714876" y="3714752"/>
            <a:ext cx="4000528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648</Words>
  <Application>Microsoft Office PowerPoint</Application>
  <PresentationFormat>Экран (4:3)</PresentationFormat>
  <Paragraphs>191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автономное дошкольное образовательное учреждение  детский сад № 3 «Светлячок»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User</cp:lastModifiedBy>
  <cp:revision>128</cp:revision>
  <dcterms:created xsi:type="dcterms:W3CDTF">2017-02-10T14:12:33Z</dcterms:created>
  <dcterms:modified xsi:type="dcterms:W3CDTF">2017-02-16T06:24:35Z</dcterms:modified>
</cp:coreProperties>
</file>