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12" autoAdjust="0"/>
    <p:restoredTop sz="94660"/>
  </p:normalViewPr>
  <p:slideViewPr>
    <p:cSldViewPr>
      <p:cViewPr varScale="1">
        <p:scale>
          <a:sx n="69" d="100"/>
          <a:sy n="69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300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96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26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31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6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50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53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294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73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94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10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B5F81-FAAB-4320-8A74-FED1376E13F7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47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detsad63.ucoz.ru/det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852936"/>
            <a:ext cx="5616624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hdjpg.ru/img/picture/May/23/6bbedccf50734031341aa544fa7f1ef2/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3"/>
            <a:ext cx="309634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442209" y="1702209"/>
            <a:ext cx="6372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«Серьезный разговор </a:t>
            </a:r>
            <a:endParaRPr lang="ru-RU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про адаптацию ребенка к ДОУ»</a:t>
            </a:r>
            <a:endParaRPr lang="ru-RU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473986"/>
            <a:ext cx="37444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Консультативный материал </a:t>
            </a:r>
            <a:endParaRPr lang="ru-RU" b="1" dirty="0" smtClean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для родителей</a:t>
            </a:r>
          </a:p>
          <a:p>
            <a:pPr algn="ctr"/>
            <a:endParaRPr lang="ru-RU" b="1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62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9056" y="0"/>
            <a:ext cx="925305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05064"/>
            <a:ext cx="262778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40831" y="404664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4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. Особенно тяжело переносят дети разлуку с родителями, если их приводят к 8 часам утра и оставляют до вечера. В первые дни посещения садика не оставляйте ребенка одного, побудьте с ним какое-то время. Целесообразно в первые дни приводить ребенка только на прогулку, где условия напоминают условия домашнего двора; здесь ребенку легче сориентироваться, проще познакомиться с воспитателем и другими детьми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b="1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25867" y="2852936"/>
            <a:ext cx="63367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5. Дайте ребенку с собой любимую игрушку. Любимая игрушка овладеет вниманием ребёнка и поможет отвлечься ему от расставания с близкими. Пусть игрушка ходит вместе с ним ежедневно. Расспрашивайте, что с игрушкой происходило в детском саду, кто с ней дружил, кто обижал, не было ли ей грустно. Таким образом, вы узнаете многое о том, как Вашему малышу удается привыкать к садику.</a:t>
            </a:r>
            <a:endParaRPr lang="ru-RU" b="1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29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088632"/>
            <a:ext cx="2232248" cy="165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34689" y="404664"/>
            <a:ext cx="8136904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Georgia" panose="02040502050405020303" pitchFamily="18" charset="0"/>
              </a:rPr>
              <a:t>Первая </a:t>
            </a:r>
            <a:r>
              <a:rPr lang="ru-RU" sz="24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неделя</a:t>
            </a:r>
          </a:p>
          <a:p>
            <a:pPr algn="ctr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Первая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неделя проходит очень эмоционально для ребенка, поэтому взрослым в семье нужно запастись терпением. Возможно, Вам покажется, что поведение ребенка внезапно меняется - он становится более капризным, по вечерам Вас могут ждать неожиданные истерики по поводу и без повода, скандалы, сопровождающиеся криком, плачем, швырянием предметов и валянием на полу. Некоторые родители могут прийти в настоящий ужас при виде такой резкой перемены и обвинить в ней садик.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Причин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же может быть несколько. Во-первых, действительно, адаптация к садику - большой стресс для ребенка, его нервы напряжены и им требуется разрядка. Кроме того, в окружении посторонних ребенок часто старается сдерживать негативные эмоции, так что выплескиваются они только вечером на головы родителей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    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                       Как </a:t>
            </a:r>
            <a:r>
              <a:rPr lang="ru-RU" sz="2000" b="1" dirty="0">
                <a:solidFill>
                  <a:srgbClr val="0070C0"/>
                </a:solidFill>
                <a:latin typeface="Georgia" panose="02040502050405020303" pitchFamily="18" charset="0"/>
              </a:rPr>
              <a:t>помочь ребенку на этом этапе?</a:t>
            </a:r>
          </a:p>
        </p:txBody>
      </p:sp>
    </p:spTree>
    <p:extLst>
      <p:ext uri="{BB962C8B-B14F-4D97-AF65-F5344CB8AC3E}">
        <p14:creationId xmlns:p14="http://schemas.microsoft.com/office/powerpoint/2010/main" val="43656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326" y="0"/>
            <a:ext cx="91633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162441"/>
            <a:ext cx="8568951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70C0"/>
                </a:solidFill>
              </a:rPr>
              <a:t>1. Следует </a:t>
            </a:r>
            <a:r>
              <a:rPr lang="ru-RU" sz="1600" b="1" dirty="0">
                <a:solidFill>
                  <a:srgbClr val="0070C0"/>
                </a:solidFill>
              </a:rPr>
              <a:t>создать спокойный, бесконфликтный климат для него в семье. Щадить ослабленную нервную систему ребенка. Не увеличивать, а уменьшать нагрузку на нервную систему, - на время прекратить походы в цирк, театр, в гости. Намного сократить просмотр телевизионных передач</a:t>
            </a:r>
            <a:r>
              <a:rPr lang="ru-RU" sz="1600" b="1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ru-RU" sz="800" b="1" dirty="0">
              <a:solidFill>
                <a:srgbClr val="0070C0"/>
              </a:solidFill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</a:rPr>
              <a:t>2.  Спокойно  относитесь к капризам и не наказывайте за них.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</a:rPr>
              <a:t>3. Не оставляйте ребенка в саду на целый день! Первую неделю водите его на 2-3 часа, затем время увеличивается до 5-6 часов</a:t>
            </a:r>
            <a:r>
              <a:rPr lang="ru-RU" sz="1600" b="1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ru-RU" sz="800" b="1" dirty="0">
              <a:solidFill>
                <a:srgbClr val="0070C0"/>
              </a:solidFill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</a:rPr>
              <a:t>4. Поиграйте с ребенком домашними игрушками в  игру «Детский сад». Понаблюдайте, что делает ребенок в игре, что говорит,  как находит друзей и решает проблемы. Это отражает состояние ребенка в детском саду</a:t>
            </a:r>
            <a:r>
              <a:rPr lang="ru-RU" sz="1600" b="1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ru-RU" sz="800" b="1" dirty="0">
              <a:solidFill>
                <a:srgbClr val="0070C0"/>
              </a:solidFill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</a:rPr>
              <a:t>5. Когда вы уходите утром из садика, расставайтесь с ребенком легко и быстро. Конечно, Вы беспокоитесь о том, как будет Вашему ребенку в детском саду, но долгие прощания с обеспокоенным выражением лица вызовут у ребенка тревогу, и он долго не будет Вас отпускать</a:t>
            </a:r>
            <a:r>
              <a:rPr lang="ru-RU" sz="1600" b="1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ru-RU" sz="800" b="1" dirty="0">
              <a:solidFill>
                <a:srgbClr val="0070C0"/>
              </a:solidFill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</a:rPr>
              <a:t>6.  Поддерживайте и в выходные такой же режим дня, как и в детском саду</a:t>
            </a:r>
            <a:r>
              <a:rPr lang="ru-RU" sz="1600" b="1" dirty="0" smtClean="0">
                <a:solidFill>
                  <a:srgbClr val="0070C0"/>
                </a:solidFill>
              </a:rPr>
              <a:t>!</a:t>
            </a:r>
          </a:p>
          <a:p>
            <a:pPr algn="just"/>
            <a:endParaRPr lang="ru-RU" sz="800" b="1" dirty="0">
              <a:solidFill>
                <a:srgbClr val="0070C0"/>
              </a:solidFill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</a:rPr>
              <a:t>7. Не кутайте ребенка,  одевайте его так, как необходимо в соответствии с температурой воздуха в  помещении</a:t>
            </a:r>
            <a:r>
              <a:rPr lang="ru-RU" sz="1600" b="1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ru-RU" sz="800" b="1" dirty="0">
              <a:solidFill>
                <a:srgbClr val="0070C0"/>
              </a:solidFill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</a:rPr>
              <a:t>8.  Разрешите первые несколько недель отводить ребенка  в детский сад кому-то из близких,  если ребенок с  большим трудом расстается с матерью</a:t>
            </a:r>
            <a:r>
              <a:rPr lang="ru-RU" sz="1600" b="1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ru-RU" sz="800" b="1" dirty="0">
              <a:solidFill>
                <a:srgbClr val="0070C0"/>
              </a:solidFill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</a:rPr>
              <a:t>9. Не совершайте ошибки: не делайте перерывов в посещении садика - неделька дома не только не поможет малышу адаптироваться к садику, но и продемонстрирует ему, что есть и другой вариант, которого можно всеми силами добиваться.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0860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326" y="0"/>
            <a:ext cx="91633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013176"/>
            <a:ext cx="2304256" cy="184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7689" y="404664"/>
            <a:ext cx="8568951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Georgia" panose="02040502050405020303" pitchFamily="18" charset="0"/>
              </a:rPr>
              <a:t>«Детсадовская» </a:t>
            </a:r>
            <a:r>
              <a:rPr lang="ru-RU" sz="24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еда</a:t>
            </a:r>
          </a:p>
          <a:p>
            <a:pPr algn="just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Отдельная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тема - еда в детском саду. Вопреки распространенному мнению о том, что пища там невкусная и малопривлекательная, смеем заверить, что это не так. Рацион питания в 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детском саду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просчитывается до мельчайших деталей: в нем присутствуют фрукты, овощи, злаки, мясо или рыба, молочные продукты и т.д. В том, что многие дети отказываются есть детсадовскую еду – вина, отчасти, их родителей, которые "приучили" их к новомодным сладким йогуртам, хлопьям и прочим «изыскам». Поэтому совет родителям простой - приучайте детей к обычной и здоровой пище - супам, кашам, салатам и т.д. - и тогда проблем с едой в садике не будет. Вот только нередко встречаются дети, не отличающиеся хорошим аппетитом с рождения. Здесь главное -  поговорить с воспитателем и объяснить ситуацию, чтобы он, ни в коем случае,  не заставлял ребенка есть насильно - это может спровоцировать отвращение не только к еде, но и к детскому саду, а также ко всем воспитателям</a:t>
            </a:r>
          </a:p>
          <a:p>
            <a:r>
              <a:rPr lang="ru-RU" sz="1600" dirty="0"/>
              <a:t> </a:t>
            </a:r>
          </a:p>
          <a:p>
            <a:pPr algn="just"/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819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326" y="0"/>
            <a:ext cx="91633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229200"/>
            <a:ext cx="2016224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162441"/>
            <a:ext cx="856895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90034" y="331718"/>
            <a:ext cx="815843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Georgia" panose="02040502050405020303" pitchFamily="18" charset="0"/>
              </a:rPr>
              <a:t>Практические советы </a:t>
            </a:r>
            <a:r>
              <a:rPr lang="ru-RU" sz="24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родителям</a:t>
            </a:r>
          </a:p>
          <a:p>
            <a:pPr algn="ctr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1. Не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спешите, выбирая для Вашего ребенка детский сад,  будьте наблюдательны и предусмотрительны. Плохо, если придется слишком часто менять садики. Лучше, если ребенок посещает один и тот же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2. Бывает, что ребенок не принимает воспитателя: "Я не пойду к ней, она кричит, злая" и т.д. Если это повторяется каждый день, то остается только посочувствовать и попытаться перевести ребенка в другую группу. Не давайте ему страдать и общаться с неприятными людьми. "Вторая мама" для вашего ребенка должна быть похожа на вас по своим воспитательным методам,  учитывать и понимать уникальность и индивидуальность каждого ребенка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3. Не отдавайте  старшего ребенка в садик только потому, что у Вас родился еще один. Ваш сын или дочь и без того переживает, что Вы предпочитаете ему новорожденного. Если Вы все же решите отдать старшего в детский сад, сделайте это заранее, до появления младшего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  <a:endParaRPr lang="ru-RU" b="1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17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326" y="0"/>
            <a:ext cx="91633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60051"/>
            <a:ext cx="2304256" cy="2065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162441"/>
            <a:ext cx="85689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46479" y="335845"/>
            <a:ext cx="8568951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70C0"/>
                </a:solidFill>
              </a:rPr>
              <a:t>4. 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 Укреплять иммунитет необходимо всем детям без исключения, а тем, кто собирается ходить в садик - тем более. Делать это нужно заблаговременно - путем закаливания, оздоровления, плавания и принятия витаминов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5. Приучать ребенка к самообслуживанию надо также заранее. Хорошо, если малыш будет самостоятельно есть, хотя бы частично одеваться - раздеваться и, конечно, ходить на горшок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6. Одевать ребенка в садик нужно по принципу не "последних тенденций в моде", а удобства и комфорта. По опыту родителей, самой практичной одеждой являются колготы, легкие футболки или рубашки (в зависимости от сезона), сандалии на липучках. С собой обязательно нужно давать запасной комплект (лучше - несколько) одежды в случае "непредвиденных обстоятельств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".</a:t>
            </a:r>
            <a:endParaRPr lang="ru-RU" b="1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38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0060"/>
            <a:ext cx="9197131" cy="6918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437" y="5013177"/>
            <a:ext cx="2133675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46479" y="335845"/>
            <a:ext cx="85689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70C0"/>
                </a:solidFill>
              </a:rPr>
              <a:t> </a:t>
            </a:r>
            <a:endParaRPr lang="ru-RU" b="1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97346"/>
            <a:ext cx="813690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7. Первые несколько дней, ни в коем случае, не следует оставлять ребенка более чем на 2-3 часа. Наблюдая за его реакцией, можно постепенно увеличивать время пребывания в детском садике. Психологи рекомендуют: около недели забирать ребенка из садика до дневного сна, далее (при нормальном состоянии малыша) около недели - сразу после полдника, а уже потом можно оставлять на целый день. Как правило, в первые дни дети устают как психологически, так и физически, поэтому, при возможности, хорошо устраивать "разгрузочные от садика" дни - один-два дня в неделю оставаться с ним дома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8. Когда ребёнок находится вне детского сада, родителям нужно стараться посвящать  ему больше времени - гулять с ним, играть, чтобы он не почувствовал, что его "бросили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".</a:t>
            </a:r>
          </a:p>
          <a:p>
            <a:pPr algn="just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 </a:t>
            </a:r>
            <a:r>
              <a:rPr lang="ru-RU" b="1" i="1" dirty="0">
                <a:solidFill>
                  <a:srgbClr val="0070C0"/>
                </a:solidFill>
                <a:latin typeface="Georgia" panose="02040502050405020303" pitchFamily="18" charset="0"/>
              </a:rPr>
              <a:t>И каким бы ни был хорошим детский сад, не допускайте непоправимую ошибку - не считайте, что он заменяет семью.</a:t>
            </a:r>
          </a:p>
        </p:txBody>
      </p:sp>
    </p:spTree>
    <p:extLst>
      <p:ext uri="{BB962C8B-B14F-4D97-AF65-F5344CB8AC3E}">
        <p14:creationId xmlns:p14="http://schemas.microsoft.com/office/powerpoint/2010/main" val="402805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941168"/>
            <a:ext cx="1656184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08720" y="469719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     Родители</a:t>
            </a:r>
            <a:r>
              <a:rPr lang="ru-RU" sz="2400" b="1" dirty="0">
                <a:solidFill>
                  <a:srgbClr val="0070C0"/>
                </a:solidFill>
              </a:rPr>
              <a:t>, отдавая ребенка в дошкольное учреждение, беспокоятся за его судьбу. И это обосновано. Многие дети в период адаптации становятся плаксивыми, замкнутыми, агрессивными, тревожными. Это связано с тем, что не удовлетворяется одна из базовых потребностей - потребность в безопасности и защищенности. Ребенок впервые остается без близких людей в незнакомой обстановке. В семье он в центре внимания, а в детском саду один из многих, такой же, как и другие. Это ломает сложившиеся у него стереотипы, требует психологической перестройки, изменения поведения, выработки новых умений. А малыш раним, его организм функционально не </a:t>
            </a:r>
            <a:r>
              <a:rPr lang="ru-RU" sz="2400" b="1" dirty="0" smtClean="0">
                <a:solidFill>
                  <a:srgbClr val="0070C0"/>
                </a:solidFill>
              </a:rPr>
              <a:t> </a:t>
            </a:r>
          </a:p>
          <a:p>
            <a:pPr algn="just"/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</a:rPr>
              <a:t>                                         созрел</a:t>
            </a:r>
            <a:r>
              <a:rPr lang="ru-RU" sz="2400" b="1" dirty="0">
                <a:solidFill>
                  <a:srgbClr val="0070C0"/>
                </a:solidFill>
              </a:rPr>
              <a:t>, ему трудно приспосабливаться. 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</a:rPr>
              <a:t>              Нужна </a:t>
            </a:r>
            <a:r>
              <a:rPr lang="ru-RU" sz="2400" b="1" dirty="0">
                <a:solidFill>
                  <a:srgbClr val="0070C0"/>
                </a:solidFill>
              </a:rPr>
              <a:t>помощь взрослых - родителей и воспитателей. 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</a:rPr>
              <a:t>                     </a:t>
            </a:r>
          </a:p>
          <a:p>
            <a:pPr algn="just"/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</a:rPr>
              <a:t>                    Как </a:t>
            </a:r>
            <a:r>
              <a:rPr lang="ru-RU" sz="2400" b="1" dirty="0">
                <a:solidFill>
                  <a:srgbClr val="0070C0"/>
                </a:solidFill>
              </a:rPr>
              <a:t>же сделать этот процесс менее болезненным?</a:t>
            </a:r>
          </a:p>
        </p:txBody>
      </p:sp>
    </p:spTree>
    <p:extLst>
      <p:ext uri="{BB962C8B-B14F-4D97-AF65-F5344CB8AC3E}">
        <p14:creationId xmlns:p14="http://schemas.microsoft.com/office/powerpoint/2010/main" val="256191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260648"/>
            <a:ext cx="864096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Адаптация</a:t>
            </a:r>
          </a:p>
          <a:p>
            <a:pPr algn="ctr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Как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вообще происходит эта самая адаптация и что 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это такое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?</a:t>
            </a:r>
          </a:p>
          <a:p>
            <a:pPr algn="just"/>
            <a:r>
              <a:rPr lang="ru-RU" b="1" i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</a:t>
            </a:r>
            <a:r>
              <a:rPr lang="ru-RU" b="1" i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Адаптация </a:t>
            </a:r>
            <a:r>
              <a:rPr lang="ru-RU" b="1" i="1" u="sng" dirty="0">
                <a:solidFill>
                  <a:srgbClr val="0070C0"/>
                </a:solidFill>
                <a:latin typeface="Georgia" panose="02040502050405020303" pitchFamily="18" charset="0"/>
              </a:rPr>
              <a:t>- это приспособление организма к новой обстановке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, а для ребенка детский садик, несомненно, является новым, еще неизвестным пространством, с новым окружением и новыми отношениями. Адаптация включает широкий спектр индивидуальных реакций, характер которых зависит от психофизиологических и личностных особенностей ребенка, от сложившихся семейных отношений, от условий пребывания в дошкольном учреждении. Однако,  можно отметить некоторые закономерности, про которые хотелось бы рассказать родителям.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Во-первых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, надо помнить, что до 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2-3,5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лет ребенок не испытывает потребности общения со сверстниками, она пока не сформировалась. В этом возрасте взрослый выступает для ребенка как партнер по игре, образец для подражания и удовлетворяет потребность ребенка в доброжелательном внимании и сотрудничестве. Сверстники этого дать не могут, поскольку сами нуждаются в том же.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Поэтому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 обычно ребенок не может быстро адаптироваться к детскому саду, поскольку сильно привязан к матери и ее исчезновение вызывает бурный протест ребенка, особенно если он впечатлительный и эмоционально чувствительный.</a:t>
            </a:r>
          </a:p>
        </p:txBody>
      </p:sp>
    </p:spTree>
    <p:extLst>
      <p:ext uri="{BB962C8B-B14F-4D97-AF65-F5344CB8AC3E}">
        <p14:creationId xmlns:p14="http://schemas.microsoft.com/office/powerpoint/2010/main" val="176008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77072"/>
            <a:ext cx="1512168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197346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Дети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2-3 лет испытывают страхи перед незнакомыми людьми и новыми ситуациями общения, что как раз и проявляется в полной мере в  детском саду. 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Эти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страхи - одна из причин затрудненной адаптации ребенка. Ребенок становится более возбудимым, ранимым, обидчивым, плаксивым, он чаще болеет, т. к. стресс истощает защитные силы организма.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Мальчики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3-5 лет более уязвимы в плане адаптации, чем девочки, поскольку в этот период они больше привязаны к матери и более болезненно реагируют на разлуку с ней.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Если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адаптация к яслям или детскому саду не произошла в течение полугода и более, то это сигнал родителям, что с ребенком не все в порядке и нужно обратиться к специалисту. По наблюдениям психологов, средний срок адаптации в норме составляет: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в яслях - 7-10 дней,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в детском саду в 3 года - 2-3 недели,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в старшем дошкольном возрасте - 1 месяц.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Каждый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ребенок по-разному реагирует на новую ситуацию. Как правило, нелегко привыкают к детскому саду или яслям единственные в семье дети, особенно чрезмерно опекаемые, зависимые от матери, привыкшие к исключительному вниманию, неуверенные в себе.</a:t>
            </a:r>
          </a:p>
        </p:txBody>
      </p:sp>
    </p:spTree>
    <p:extLst>
      <p:ext uri="{BB962C8B-B14F-4D97-AF65-F5344CB8AC3E}">
        <p14:creationId xmlns:p14="http://schemas.microsoft.com/office/powerpoint/2010/main" val="316422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87524" y="188640"/>
            <a:ext cx="856895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Если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вы заметили, что у вашего ребенка проблемы с адаптацией, то попробуйте поговорить с воспитателем. Вашему ребенку нужно постоянное внимание и поддержка с его стороны. 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Осложняющим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фактором адаптации будут и конфликты в семье, необщительность родителей. Дети усваивают негативные черты поведения родителей, что осложняет их отношения со сверстниками. Они ведут себя неуверенно и нерешительно, много волнуются, сомневаются, поэтому не могут быть принятыми в группе.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Адаптацию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малыша к детскому саду можно разделить на три вида: легкая, тяжелая и средняя. Тяжелая адаптация может длиться месяцами. В этот период у ребенка наблюдаются ухудшение аппетита, вплоть до полного отказа от еды, нарушение сна и мочеиспускания, на лицо - резкие перепады настроения, частые срывы и капризы. Кроме того,  некоторые малыши часто болеют. Болезни нередко связаны с нежеланием ребенка ходить в детский сад.   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Если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родителям пустить ситуацию на самотек, это может перерасти в серьезные нервные заболевания и расстройства. В некоторых случаях нельзя обойтись без консультации  детского психолога и невролога. Если малыш не адаптируется к новым условиям в течение года, возможно, стоит подумать о том, чтобы прекратить посещать детский садик.</a:t>
            </a:r>
          </a:p>
        </p:txBody>
      </p:sp>
    </p:spTree>
    <p:extLst>
      <p:ext uri="{BB962C8B-B14F-4D97-AF65-F5344CB8AC3E}">
        <p14:creationId xmlns:p14="http://schemas.microsoft.com/office/powerpoint/2010/main" val="149432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67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653136"/>
            <a:ext cx="230425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4" y="197346"/>
            <a:ext cx="83529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Второй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тип адаптации - легкая, противоположная той, что была описана выше. В этом случае ребенок вливается в новый коллектив безболезненно (это происходит приблизительно в течение месяца), ему там комфортно, он не устраивает скандалов, когда мама ведет его в детский сад. Такие дети, как правило, болеют нечасто, хотя в период адаптации "срывы" все же возможны.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И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последний тип адаптации - средняя, когда малыш более-менее терпимо переносит походы в детский сад, может периодически "всплакнуть", но ненадолго. Чаще всего в это время заболеваний не избежать В среднем  этот период длится до двух-трех месяцев.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Вне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зависимости от типа адаптации ребенка, в первое время вероятность подхватить вирус очень высока, особенно на 4-10 день пребывания в детском саду. К этому  родителям надо быть готовыми.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53439" y="4680846"/>
            <a:ext cx="55446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Вне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зависимости от типа адаптации ребенка, в первое время вероятность подхватить вирус очень высока, особенно на 4-10 день пребывания в детском саду. К этому  родителям надо быть готовыми.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32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52752"/>
            <a:ext cx="1991874" cy="1896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68896" y="335846"/>
            <a:ext cx="8496944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Georgia" panose="02040502050405020303" pitchFamily="18" charset="0"/>
              </a:rPr>
              <a:t>Психологическая </a:t>
            </a:r>
            <a:r>
              <a:rPr lang="ru-RU" sz="24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подготовка</a:t>
            </a:r>
          </a:p>
          <a:p>
            <a:pPr algn="ctr"/>
            <a:endParaRPr lang="ru-RU" sz="10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</a:t>
            </a:r>
            <a:r>
              <a:rPr lang="ru-RU" b="1" i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Еще </a:t>
            </a:r>
            <a:r>
              <a:rPr lang="ru-RU" b="1" i="1" dirty="0">
                <a:solidFill>
                  <a:srgbClr val="0070C0"/>
                </a:solidFill>
                <a:latin typeface="Georgia" panose="02040502050405020303" pitchFamily="18" charset="0"/>
              </a:rPr>
              <a:t>до поступления в детский сад родители посещают учреждение и знакомятся с заведующей, с воспитателями той группы, которую будет посещать малыш. Когда вы подбираете детский сад, самое главное не в его внешнем виде, удобствах и красоте интерьера, а в воспитателях и ребятах. Придите в детский сад и понаблюдайте за детьми: довольны ли они, нравится ли им там. Хороший детский сад - место очень шумное. Если в течение получаса вы не услышите шума и гама, а также взрывов смеха, поищите другой садик для вашего ребенка</a:t>
            </a:r>
            <a:r>
              <a:rPr lang="ru-RU" b="1" i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  <a:endParaRPr lang="ru-RU" b="1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5736" y="3645024"/>
            <a:ext cx="655272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Приблизительно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за месяц, а то и раньше, можно начинать  готовить ребенка: рассказать про то, что такое детский сад, кто туда ходит, что там происходит.  Желательно  как можно чаще гулять вблизи  него, чтобы малыш привыкал к территории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sz="1000" b="1" dirty="0" smtClean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2.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 Готовьте ребенка к общению с другими детьми и взрослыми: посещайте с ним детские парки и площадки, приучайте к игре в песочницах, на качелях. </a:t>
            </a:r>
          </a:p>
        </p:txBody>
      </p:sp>
    </p:spTree>
    <p:extLst>
      <p:ext uri="{BB962C8B-B14F-4D97-AF65-F5344CB8AC3E}">
        <p14:creationId xmlns:p14="http://schemas.microsoft.com/office/powerpoint/2010/main" val="807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5197949"/>
            <a:ext cx="2016224" cy="158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476672"/>
            <a:ext cx="842493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3. Узнайте, быть может, в этот сад ходят дети ваших соседей или знакомых. Адаптация пройдет легче, если в группе у ребенка есть знакомые ровесники, с которыми он раньше играл дома или во дворе. Посетите детский сад в то время, когда дети на прогулке, и познакомьте своего малыша с воспитательницей и с детьми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sz="8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4. Старайтесь чаще отлучаться от ребенка, чтобы он привыкал к тому, что мама и папа могут уйти по делам, но через какое-то время обязательно вернутся, и это не должно вызывать у него особых потрясений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sz="800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5. К детсадовскому режиму необходимо подготовиться также заблаговременно - обычно детей приводят к 8-9 утра, а забирают в 6 вечера, тихий час - с 13 до 15 часов. Далеко не все дети привыкли вставать в 7 утра, поэтому перестраиваться под новый лад ребенку и, прежде всего, самой маме, нужно начинать, как минимум, за 2-3 месяца. Отправляться ко сну лучше сразу после «Спокойной ночи, малыши!», в 21.00. К этому времени ребенок "созреет" и быстро уснет.</a:t>
            </a:r>
          </a:p>
        </p:txBody>
      </p:sp>
    </p:spTree>
    <p:extLst>
      <p:ext uri="{BB962C8B-B14F-4D97-AF65-F5344CB8AC3E}">
        <p14:creationId xmlns:p14="http://schemas.microsoft.com/office/powerpoint/2010/main" val="240044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cdn3.freepik.com/image/th/21286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ou146.ucoz.ru/banner/su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725144"/>
            <a:ext cx="2448272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188640"/>
            <a:ext cx="849694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Georgia" panose="02040502050405020303" pitchFamily="18" charset="0"/>
              </a:rPr>
              <a:t>Первый </a:t>
            </a:r>
            <a:r>
              <a:rPr lang="ru-RU" sz="24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день</a:t>
            </a:r>
          </a:p>
          <a:p>
            <a:pPr algn="just"/>
            <a:endParaRPr lang="ru-RU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     </a:t>
            </a:r>
            <a:r>
              <a:rPr lang="ru-RU" b="1" i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Первый </a:t>
            </a:r>
            <a:r>
              <a:rPr lang="ru-RU" b="1" i="1" dirty="0">
                <a:solidFill>
                  <a:srgbClr val="0070C0"/>
                </a:solidFill>
                <a:latin typeface="Georgia" panose="02040502050405020303" pitchFamily="18" charset="0"/>
              </a:rPr>
              <a:t>день труден, как и для ребенка, так и для родителей. Есть несколько рекомендаций для того, чтобы этот день прошел более успешно</a:t>
            </a:r>
            <a:r>
              <a:rPr lang="ru-RU" b="1" i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:</a:t>
            </a:r>
          </a:p>
          <a:p>
            <a:pPr algn="just"/>
            <a:endParaRPr lang="ru-RU" b="1" i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marL="342900" indent="-342900" algn="just">
              <a:buAutoNum type="arabicPeriod"/>
            </a:pP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Не </a:t>
            </a:r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показывайте свою тревогу накануне первого посещения ребенком детского сада. ПОМНИТЕ! Тревога и беспокойство родителей передаются детям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endParaRPr lang="ru-RU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2. Отправляйте в детский сад ребенка лишь при условии, что он здоров</a:t>
            </a:r>
            <a:r>
              <a:rPr lang="ru-RU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b="1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Georgia" panose="02040502050405020303" pitchFamily="18" charset="0"/>
              </a:rPr>
              <a:t>3. Расскажите воспитателю об индивидуальных особенностях Вашего ребенка: что ему нравиться, что нет, каковы его умения и навыки, в какой помощи он нуждается, определите, какие методы поощрения и наказания приемлемы.</a:t>
            </a:r>
          </a:p>
          <a:p>
            <a:endParaRPr lang="ru-RU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46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1539</Words>
  <Application>Microsoft Office PowerPoint</Application>
  <PresentationFormat>Экран (4:3)</PresentationFormat>
  <Paragraphs>101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Садик</dc:creator>
  <cp:lastModifiedBy>Садик</cp:lastModifiedBy>
  <cp:revision>36</cp:revision>
  <dcterms:created xsi:type="dcterms:W3CDTF">2017-03-31T16:27:02Z</dcterms:created>
  <dcterms:modified xsi:type="dcterms:W3CDTF">2017-04-10T15:37:38Z</dcterms:modified>
</cp:coreProperties>
</file>