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88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87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474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697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6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655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01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66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7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1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23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3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78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6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1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5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FC74B5-CE4A-4A11-AE98-6CBEF603F315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FF3BAFB-DA82-47A9-87A7-658ACE513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089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500" y="1"/>
            <a:ext cx="11188700" cy="111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автономное дошкольное учреждение детский сад № 3 «Светлячок»</a:t>
            </a:r>
            <a:br>
              <a:rPr lang="ru-RU" sz="18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 в детском саду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" y="1117602"/>
            <a:ext cx="6883400" cy="1892299"/>
          </a:xfrm>
        </p:spPr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Выпал первый же снежок, мы подумали в тот же час, как же будем мы играть? Вот решили мы сейчас будем с бабою играть!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делать, как же быть, надо бы её слепить!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117601"/>
            <a:ext cx="4743450" cy="4127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4"/>
          <a:stretch/>
        </p:blipFill>
        <p:spPr>
          <a:xfrm>
            <a:off x="2074863" y="3009901"/>
            <a:ext cx="5291137" cy="374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s://avatars.mds.yandex.net/get-pdb/1927558/e66849f0-fdee-4385-a369-418b18cb650f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875879"/>
            <a:ext cx="2032000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avatars.mds.yandex.net/get-pdb/1927558/e66849f0-fdee-4385-a369-418b18cb650f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4933949"/>
            <a:ext cx="2032000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avatars.mds.yandex.net/get-pdb/1927558/e66849f0-fdee-4385-a369-418b18cb650f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275" y="4933949"/>
            <a:ext cx="2032000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48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91770"/>
            <a:ext cx="5918200" cy="2233930"/>
          </a:xfrm>
        </p:spPr>
        <p:txBody>
          <a:bodyPr>
            <a:normAutofit/>
          </a:bodyPr>
          <a:lstStyle/>
          <a:p>
            <a:r>
              <a:rPr lang="ru-RU" sz="28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комочек, два комочек, три комочек – получился большенький комочек. Ах какая фигура предстала пред нами, поглядите на нее …..</a:t>
            </a:r>
            <a:endParaRPr lang="ru-RU" sz="2800" cap="none" dirty="0"/>
          </a:p>
        </p:txBody>
      </p:sp>
      <p:pic>
        <p:nvPicPr>
          <p:cNvPr id="4" name="Рисунок 3" descr="C:\Users\112233\AppData\Local\Microsoft\Windows\Temporary Internet Files\Content.Word\IMG-20201111-WA000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3"/>
          <a:stretch/>
        </p:blipFill>
        <p:spPr bwMode="auto">
          <a:xfrm>
            <a:off x="6908800" y="191770"/>
            <a:ext cx="5283200" cy="392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112233\AppData\Local\Microsoft\Windows\Temporary Internet Files\Content.Word\IMG-20201111-WA000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4"/>
          <a:stretch/>
        </p:blipFill>
        <p:spPr bwMode="auto">
          <a:xfrm>
            <a:off x="2389505" y="2425699"/>
            <a:ext cx="4608195" cy="4072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6" name="Picture 8" descr="https://avatars.mds.yandex.net/get-pdb/1927558/e66849f0-fdee-4385-a369-418b18cb650f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3915410"/>
            <a:ext cx="38481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avatars.mds.yandex.net/get-pdb/1927558/e66849f0-fdee-4385-a369-418b18cb650f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1" y="2947352"/>
            <a:ext cx="2933701" cy="302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368300"/>
            <a:ext cx="4889500" cy="3213099"/>
          </a:xfrm>
        </p:spPr>
        <p:txBody>
          <a:bodyPr>
            <a:normAutofit fontScale="90000"/>
          </a:bodyPr>
          <a:lstStyle/>
          <a:p>
            <a: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Снежная </a:t>
            </a:r>
            <a:r>
              <a:rPr lang="ru-RU" sz="32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смотрит прямо в лицо.</a:t>
            </a:r>
            <a:br>
              <a:rPr lang="ru-RU" sz="32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Постарались от души, посмотрите, оцените, в гости к нам скорей бегите.</a:t>
            </a:r>
            <a:br>
              <a:rPr lang="ru-RU" sz="32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6" name="Рисунок 5" descr="C:\Users\112233\AppData\Local\Microsoft\Windows\Temporary Internet Files\Content.Word\IMG-20201111-WA000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5"/>
          <a:stretch/>
        </p:blipFill>
        <p:spPr bwMode="auto">
          <a:xfrm>
            <a:off x="5829299" y="241300"/>
            <a:ext cx="5624195" cy="6158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s://thumbs.dreamstime.com/b/%D0%B8%D0%B7%D0%BE%D0%B1%D1%80%D0%B0%D0%B6%D0%B5%D0%BD%D0%B8%D0%B5-%D1%82%D0%B5%D0%BC%D1%8B-%D0%BE%D0%B1-%D0%B0%D0%BA%D0%B0-%D0%B7%D0%B8%D0%BC%D1%8B-355428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3110230"/>
            <a:ext cx="4949825" cy="3289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93700"/>
            <a:ext cx="5018088" cy="3086099"/>
          </a:xfrm>
        </p:spPr>
        <p:txBody>
          <a:bodyPr>
            <a:noAutofit/>
          </a:bodyPr>
          <a:lstStyle/>
          <a:p>
            <a:r>
              <a:rPr lang="ru-RU" sz="32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добрая снежная баба</a:t>
            </a:r>
            <a:b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слепила меня детвора</a:t>
            </a:r>
            <a:b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белого снега я слеплена как бы стою посредине двора!</a:t>
            </a:r>
            <a:endParaRPr lang="ru-RU" sz="3200" b="1" i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12233\AppData\Local\Microsoft\Windows\Temporary Internet Files\Content.Word\IMG-20201111-WA000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20806" r="12892" b="-602"/>
          <a:stretch/>
        </p:blipFill>
        <p:spPr bwMode="auto">
          <a:xfrm>
            <a:off x="5864224" y="167640"/>
            <a:ext cx="5565775" cy="6319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s://cs8.livemaster.ru/storage/92/95/744d70bdf4f98d62e518028ec7b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327400"/>
            <a:ext cx="4949825" cy="2921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31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342901"/>
            <a:ext cx="5765800" cy="4203699"/>
          </a:xfrm>
        </p:spPr>
        <p:txBody>
          <a:bodyPr>
            <a:noAutofit/>
          </a:bodyPr>
          <a:lstStyle/>
          <a:p>
            <a:r>
              <a:rPr lang="ru-RU" sz="3200" b="1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аскраснелась детвора – накатала три снежка. </a:t>
            </a:r>
            <a:b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на друга их сложили и ведро нагромоздили.</a:t>
            </a:r>
            <a:b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снежную бабу слепили на славу, на славу, на славу, себе на забаву. Ведро вместо шляпы надели мы ей, со снежною бабой игра веселей!</a:t>
            </a:r>
            <a:endParaRPr lang="ru-RU" sz="3200" b="1" i="1" cap="none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112233\AppData\Local\Microsoft\Windows\Temporary Internet Files\Content.Word\IMG-20201111-WA000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3"/>
          <a:stretch/>
        </p:blipFill>
        <p:spPr bwMode="auto">
          <a:xfrm>
            <a:off x="5956300" y="176847"/>
            <a:ext cx="5664200" cy="6262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https://foiz.ru/uz_files/144417/Sne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" y="4712654"/>
            <a:ext cx="5119688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83</Words>
  <Application>Microsoft Office PowerPoint</Application>
  <PresentationFormat>Широкоэкранный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Century Gothic</vt:lpstr>
      <vt:lpstr>Times New Roman</vt:lpstr>
      <vt:lpstr>Wingdings 3</vt:lpstr>
      <vt:lpstr>Сектор</vt:lpstr>
      <vt:lpstr>  Муниципальное автономное дошкольное учреждение детский сад № 3 «Светлячок»  Прогулка в детском саду</vt:lpstr>
      <vt:lpstr>Раз комочек, два комочек, три комочек – получился большенький комочек. Ах какая фигура предстала пред нами, поглядите на нее …..</vt:lpstr>
      <vt:lpstr>Снежная баба смотрит прямо в лицо. Постарались от души, посмотрите, оцените, в гости к нам скорей бегите. </vt:lpstr>
      <vt:lpstr>Я добрая снежная баба слепила меня детвора из белого снега я слеплена как бы стою посредине двора!</vt:lpstr>
      <vt:lpstr>Раскраснелась детвора – накатала три снежка.  Друг на друга их сложили и ведро нагромоздили. Мы снежную бабу слепили на славу, на славу, на славу, себе на забаву. Ведро вместо шляпы надели мы ей, со снежною бабой игра веселей!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в детском саду</dc:title>
  <dc:creator>112233</dc:creator>
  <cp:lastModifiedBy>112233</cp:lastModifiedBy>
  <cp:revision>8</cp:revision>
  <dcterms:created xsi:type="dcterms:W3CDTF">2020-11-11T14:10:44Z</dcterms:created>
  <dcterms:modified xsi:type="dcterms:W3CDTF">2020-11-12T07:11:01Z</dcterms:modified>
</cp:coreProperties>
</file>