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№3 «Светлячок» (3 корпус)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352928" cy="3600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реализации проекта  «ВместеЯрче»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«Фантазёры»</a:t>
            </a:r>
          </a:p>
          <a:p>
            <a:pPr algn="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Казакова Н.Г.,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Шехирева Л.В.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семейных работ «Переделкино» из бросового материала.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2" y="1988840"/>
            <a:ext cx="7868355" cy="4425950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2868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бережливы и экономны!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6132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79" y="1600200"/>
            <a:ext cx="6249441" cy="4525963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46356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530" y="116632"/>
            <a:ext cx="8964488" cy="64087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культуры энергосбережения у детей дошкольного возраста через эмоционально-чувственное воздействие на детей посредством различных видов деятельности.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расширять знания детей об экономической культуре;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формировать навыки рационального использования природных и энергетических ресурсов (воды, тепла, электроэнергии, природы в целом);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воспитывать ответственное отношение к сохранению ресурсов.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разумного использования энергии является одной из главных проблем человечества. Энергосбережение – это не только экономия денег, но и забота о Планете. Каждый из нас является частью Планеты, поэтому любое наше действие или бездействие способно повлиять на развитие событий. Энергосбережение – это очень важно, так как нам жить на этой Планете и нашим потомкам! В ходе реализации проекта мне хотелось напомнить детям самые простые методы экономии электроэнергии, тепла, воды. Рассказать, как можно сэкономить энергоресурсы в детском саду и дома, какую роль играет экономия энергии в сохранении экологии Земли и какие правила необходимо соблюдать каждому, чтобы беречь природные ресурсы. Только целенаправленная работа по воспитанию у дошкольников культуры </a:t>
            </a:r>
            <a:r>
              <a:rPr lang="ru-RU" sz="6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ресурсо</a:t>
            </a: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и энергосбережения принесёт свои плоды во взрослой жизни сегодняшних малышей, они не будут расточительными, пусть станут активными помощниками общественных инициатив, направленных на сохранение и преумножение ресурсов нашей страны.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Предполагаемый результат проекта: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дети владеют элементарными навыками экономии;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понимают необходимость бережного отношения к природным и энергетическим ресурсам;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 руководством взрослого умеют правильно поступать в реальных жизненных ситуациях</a:t>
            </a:r>
            <a:r>
              <a:rPr lang="ru-RU" sz="6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реализации проекта: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беседы;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просмотр презентаций;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творческая деятельность;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проекта: </a:t>
            </a:r>
            <a:r>
              <a:rPr lang="ru-RU" sz="6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семейных  работ: «Переделкино».</a:t>
            </a:r>
            <a:endParaRPr lang="ru-RU" sz="6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52" y="188640"/>
            <a:ext cx="857929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на тему: «Знакомим детей с электроприборами»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9" y="1772816"/>
            <a:ext cx="4038600" cy="3458051"/>
          </a:xfrm>
          <a:ln w="76200">
            <a:solidFill>
              <a:srgbClr val="FFFF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41" y="2780928"/>
            <a:ext cx="4038600" cy="3574792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70991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на тему: «Изучаем правила  безопасного пользования электроприборами»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180656" cy="2880320"/>
          </a:xfrm>
          <a:ln w="76200">
            <a:solidFill>
              <a:srgbClr val="FFFF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24" y="3501008"/>
            <a:ext cx="4108970" cy="3005931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3542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на тему: «Правила пользования электроприборами в быту»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772816"/>
            <a:ext cx="8046156" cy="4569371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82628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 по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энегосбережению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быту и экономии воды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1519"/>
            <a:ext cx="4038600" cy="2271712"/>
          </a:xfrm>
          <a:ln w="76200">
            <a:solidFill>
              <a:srgbClr val="FFFF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27" y="1791519"/>
            <a:ext cx="4038600" cy="2271712"/>
          </a:xfrm>
          <a:ln w="76200"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60" y="4437112"/>
            <a:ext cx="4009480" cy="227171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5913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мастерские: аппликация «Капелька воды» методом обрывания бумаги; 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гости лампочка пришла» с использованием  метода  скручивания салфеток.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80" y="2708920"/>
            <a:ext cx="4038600" cy="3528392"/>
          </a:xfrm>
          <a:ln w="76200">
            <a:solidFill>
              <a:srgbClr val="FFFF00"/>
            </a:solidFill>
          </a:ln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4038600" cy="3508533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77482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здорово у нас получилось!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молодцы!»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62" y="1600200"/>
            <a:ext cx="5506875" cy="4525963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82385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все старались!»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1132"/>
            <a:ext cx="8229600" cy="4224099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240149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127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Дошкольное Образовательное Учреждение детский сад №3 «Светлячок» (3 корпус)</vt:lpstr>
      <vt:lpstr>Презентация PowerPoint</vt:lpstr>
      <vt:lpstr>Рассматривание иллюстраций на тему: «Знакомим детей с электроприборами»</vt:lpstr>
      <vt:lpstr>Беседа на тему: «Изучаем правила  безопасного пользования электроприборами»</vt:lpstr>
      <vt:lpstr>Беседа на тему: «Правила пользования электроприборами в быту»</vt:lpstr>
      <vt:lpstr>Просмотр презентаций по энегосбережению в быту и экономии воды</vt:lpstr>
      <vt:lpstr>Творческие мастерские: аппликация «Капелька воды» методом обрывания бумаги;  «В гости лампочка пришла» с использованием  метода  скручивания салфеток. </vt:lpstr>
      <vt:lpstr>«Как здорово у нас получилось! Мы молодцы!»</vt:lpstr>
      <vt:lpstr>«Мы все старались!»</vt:lpstr>
      <vt:lpstr>Выставка творческих семейных работ «Переделкино» из бросового материала.</vt:lpstr>
      <vt:lpstr>Будем бережливы и экономны!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Методический кабинет</cp:lastModifiedBy>
  <cp:revision>13</cp:revision>
  <dcterms:created xsi:type="dcterms:W3CDTF">2020-10-21T14:21:44Z</dcterms:created>
  <dcterms:modified xsi:type="dcterms:W3CDTF">2020-10-28T05:59:55Z</dcterms:modified>
</cp:coreProperties>
</file>