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61" r:id="rId4"/>
    <p:sldId id="259" r:id="rId5"/>
    <p:sldId id="262" r:id="rId6"/>
    <p:sldId id="263" r:id="rId7"/>
    <p:sldId id="264" r:id="rId8"/>
    <p:sldId id="265" r:id="rId9"/>
    <p:sldId id="260" r:id="rId10"/>
  </p:sldIdLst>
  <p:sldSz cx="9144000" cy="6858000" type="screen4x3"/>
  <p:notesSz cx="6858000" cy="9144000"/>
  <p:embeddedFontLst>
    <p:embeddedFont>
      <p:font typeface="SkazkaForSerge"/>
      <p:regular r:id="rId11"/>
    </p:embeddedFont>
    <p:embeddedFont>
      <p:font typeface="Comic Sans MS" pitchFamily="66" charset="0"/>
      <p:regular r:id="rId12"/>
      <p:bold r:id="rId1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42320"/>
    <a:srgbClr val="C42A26"/>
    <a:srgbClr val="8D1E1B"/>
    <a:srgbClr val="820041"/>
    <a:srgbClr val="CC0066"/>
    <a:srgbClr val="B05408"/>
    <a:srgbClr val="993300"/>
    <a:srgbClr val="BE2824"/>
    <a:srgbClr val="F90B05"/>
    <a:srgbClr val="74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685800"/>
            <a:ext cx="7620000" cy="11430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31750" contourW="12700">
              <a:bevelT w="63500" h="571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Развивающая предметно пространственная среда </a:t>
            </a:r>
            <a:r>
              <a:rPr lang="ru-RU" sz="4000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 </a:t>
            </a:r>
            <a:endParaRPr lang="ru-RU" sz="4000" b="1" dirty="0">
              <a:ln w="11430"/>
              <a:solidFill>
                <a:srgbClr val="C42A2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kazkaForSerge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7200" y="2209800"/>
            <a:ext cx="4320480" cy="172819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rgbClr val="FF0000"/>
                </a:solidFill>
                <a:latin typeface="SkazkaForSerge" pitchFamily="18" charset="0"/>
              </a:rPr>
              <a:t>Младшая группа</a:t>
            </a:r>
          </a:p>
          <a:p>
            <a:pPr>
              <a:spcBef>
                <a:spcPts val="0"/>
              </a:spcBef>
            </a:pPr>
            <a:r>
              <a:rPr lang="ru-RU" sz="5400" b="1" dirty="0" smtClean="0">
                <a:solidFill>
                  <a:srgbClr val="FF0000"/>
                </a:solidFill>
                <a:latin typeface="SkazkaForSerge" pitchFamily="18" charset="0"/>
              </a:rPr>
              <a:t>«Лучики»</a:t>
            </a:r>
            <a:endParaRPr lang="ru-RU" sz="5400" b="1" dirty="0" smtClean="0">
              <a:solidFill>
                <a:srgbClr val="FF0000"/>
              </a:solidFill>
              <a:latin typeface="SkazkaForSerge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152400"/>
            <a:ext cx="71722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dirty="0" smtClean="0"/>
              <a:t> детский сад №3 «Светлячок»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858549" y="3733800"/>
            <a:ext cx="4285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</a:rPr>
              <a:t>Воспитатели: </a:t>
            </a:r>
            <a:r>
              <a:rPr lang="ru-RU" b="1" dirty="0" err="1" smtClean="0">
                <a:solidFill>
                  <a:srgbClr val="0070C0"/>
                </a:solidFill>
                <a:latin typeface="Comic Sans MS" pitchFamily="66" charset="0"/>
              </a:rPr>
              <a:t>Н.В.Артюшевская</a:t>
            </a:r>
            <a:endParaRPr lang="ru-RU" b="1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3"/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</a:rPr>
              <a:t>   И.А.Мезенцева</a:t>
            </a:r>
            <a:endParaRPr lang="ru-RU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4724400"/>
            <a:ext cx="1877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Кировград</a:t>
            </a:r>
            <a:r>
              <a:rPr lang="ru-RU" dirty="0" smtClean="0"/>
              <a:t> 2020г.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8355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89640" cy="720080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0200" y="1066800"/>
            <a:ext cx="7220272" cy="4800600"/>
          </a:xfrm>
        </p:spPr>
        <p:txBody>
          <a:bodyPr>
            <a:normAutofit fontScale="85000" lnSpcReduction="20000"/>
          </a:bodyPr>
          <a:lstStyle/>
          <a:p>
            <a:pPr marL="540000" indent="0" algn="just">
              <a:buNone/>
            </a:pPr>
            <a:r>
              <a:rPr lang="ru-RU" dirty="0" smtClean="0"/>
              <a:t>Организация развивающей </a:t>
            </a:r>
            <a:r>
              <a:rPr lang="ru-RU" dirty="0" smtClean="0"/>
              <a:t>предметно </a:t>
            </a:r>
            <a:r>
              <a:rPr lang="ru-RU" dirty="0" smtClean="0"/>
              <a:t>пространственной </a:t>
            </a:r>
            <a:r>
              <a:rPr lang="ru-RU" dirty="0" smtClean="0"/>
              <a:t>среды </a:t>
            </a:r>
            <a:r>
              <a:rPr lang="ru-RU" dirty="0" smtClean="0"/>
              <a:t>в нашей группе построена таким образом, чтобы дать возможность наиболее эффективно развивать индивидуальность каждого ребёнка с учётом его возраста, особенностей и интересов. В группе созданы условия для взаимодействия детей с воспитателем и друг с другом. Групповое пространство разделено на центры развития с учётом следующих принципов: </a:t>
            </a:r>
            <a:r>
              <a:rPr lang="ru-RU" dirty="0" err="1" smtClean="0"/>
              <a:t>трансформируемость</a:t>
            </a:r>
            <a:r>
              <a:rPr lang="ru-RU" dirty="0" smtClean="0"/>
              <a:t>, вариативность, доступность, безопасность, </a:t>
            </a:r>
            <a:r>
              <a:rPr lang="ru-RU" dirty="0" err="1" smtClean="0"/>
              <a:t>полифункциональность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7659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8964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книги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Documents and Settings\Admin\Рабочий стол\рппс 2020\IMG_20200918_16493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066800"/>
            <a:ext cx="3740944" cy="49879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" y="990600"/>
            <a:ext cx="4114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центре книги находится художественная литература соответственно возрасту и тематике. 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dirty="0" smtClean="0"/>
              <a:t>Тематическая подборка детской художественной литературы: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/>
              <a:t>книги в твердом переплете 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книжки - малышки 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книги для чтения взрослыми </a:t>
            </a:r>
            <a:r>
              <a:rPr lang="ru-RU" dirty="0" smtClean="0"/>
              <a:t>детям;</a:t>
            </a:r>
          </a:p>
          <a:p>
            <a:pPr>
              <a:buFont typeface="Wingdings" pitchFamily="2" charset="2"/>
              <a:buChar char="Ø"/>
            </a:pPr>
            <a:r>
              <a:rPr lang="ru-RU" dirty="0" err="1" smtClean="0"/>
              <a:t>потешки</a:t>
            </a:r>
            <a:r>
              <a:rPr lang="ru-RU" dirty="0" smtClean="0"/>
              <a:t>, прибаутки </a:t>
            </a:r>
            <a:r>
              <a:rPr lang="ru-RU" dirty="0" smtClean="0"/>
              <a:t>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24000" y="3505200"/>
            <a:ext cx="32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/>
              <a:t>стихи для детей А. </a:t>
            </a:r>
            <a:r>
              <a:rPr lang="ru-RU" dirty="0" err="1" smtClean="0"/>
              <a:t>Барто</a:t>
            </a:r>
            <a:r>
              <a:rPr lang="ru-RU" dirty="0" smtClean="0"/>
              <a:t>; М. И.Маршака и других авторов 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русские народные сказки краткого содержания.</a:t>
            </a:r>
            <a:endParaRPr lang="ru-RU" dirty="0" smtClean="0"/>
          </a:p>
        </p:txBody>
      </p:sp>
      <p:pic>
        <p:nvPicPr>
          <p:cNvPr id="1027" name="Picture 3" descr="C:\Documents and Settings\Admin\Рабочий стол\рппс 2020\IMG_20200918_165004.jpg"/>
          <p:cNvPicPr>
            <a:picLocks noChangeAspect="1" noChangeArrowheads="1"/>
          </p:cNvPicPr>
          <p:nvPr/>
        </p:nvPicPr>
        <p:blipFill>
          <a:blip r:embed="rId4" cstate="print"/>
          <a:srcRect l="5769" r="5769"/>
          <a:stretch>
            <a:fillRect/>
          </a:stretch>
        </p:blipFill>
        <p:spPr bwMode="auto">
          <a:xfrm>
            <a:off x="1905000" y="4724400"/>
            <a:ext cx="914400" cy="1378226"/>
          </a:xfrm>
          <a:prstGeom prst="rect">
            <a:avLst/>
          </a:prstGeom>
          <a:noFill/>
        </p:spPr>
      </p:pic>
      <p:pic>
        <p:nvPicPr>
          <p:cNvPr id="1028" name="Picture 4" descr="C:\Documents and Settings\Admin\Рабочий стол\рппс 2020\IMG_20200918_165009.jpg"/>
          <p:cNvPicPr>
            <a:picLocks noChangeAspect="1" noChangeArrowheads="1"/>
          </p:cNvPicPr>
          <p:nvPr/>
        </p:nvPicPr>
        <p:blipFill>
          <a:blip r:embed="rId5" cstate="print"/>
          <a:srcRect l="3846" t="4327" r="1923" b="3365"/>
          <a:stretch>
            <a:fillRect/>
          </a:stretch>
        </p:blipFill>
        <p:spPr bwMode="auto">
          <a:xfrm>
            <a:off x="3276600" y="4724400"/>
            <a:ext cx="99179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839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80920" cy="6480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Экологический центр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75655" y="5373216"/>
            <a:ext cx="7295581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ru-RU" sz="1800" dirty="0"/>
          </a:p>
        </p:txBody>
      </p:sp>
      <p:pic>
        <p:nvPicPr>
          <p:cNvPr id="2050" name="Picture 2" descr="C:\Documents and Settings\Admin\Рабочий стол\рппс 2020\IMG_20200918_1644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990601"/>
            <a:ext cx="3962400" cy="297179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343400" y="838200"/>
            <a:ext cx="457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При создании экологического центра 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 </a:t>
            </a:r>
            <a:r>
              <a:rPr lang="ru-RU" b="1" dirty="0" smtClean="0">
                <a:solidFill>
                  <a:srgbClr val="0070C0"/>
                </a:solidFill>
              </a:rPr>
              <a:t>учитывались</a:t>
            </a:r>
            <a:r>
              <a:rPr lang="ru-RU" b="1" dirty="0" smtClean="0">
                <a:solidFill>
                  <a:srgbClr val="0070C0"/>
                </a:solidFill>
              </a:rPr>
              <a:t> общие требования </a:t>
            </a:r>
            <a:r>
              <a:rPr lang="ru-RU" b="1" dirty="0" smtClean="0">
                <a:solidFill>
                  <a:srgbClr val="0070C0"/>
                </a:solidFill>
              </a:rPr>
              <a:t>соответствующие </a:t>
            </a:r>
            <a:r>
              <a:rPr lang="ru-RU" b="1" dirty="0" smtClean="0">
                <a:solidFill>
                  <a:srgbClr val="0070C0"/>
                </a:solidFill>
              </a:rPr>
              <a:t>возрастным особенностям детей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dirty="0" smtClean="0"/>
              <a:t>Центр в себе содержит:</a:t>
            </a:r>
            <a:endParaRPr lang="ru-RU" dirty="0" smtClean="0"/>
          </a:p>
          <a:p>
            <a:pPr algn="just">
              <a:buFont typeface="Wingdings" pitchFamily="2" charset="2"/>
              <a:buChar char="Ø"/>
            </a:pPr>
            <a:r>
              <a:rPr lang="ru-RU" dirty="0" smtClean="0"/>
              <a:t>календарь природы и погоды;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/>
              <a:t>макеты </a:t>
            </a:r>
            <a:r>
              <a:rPr lang="ru-RU" dirty="0" smtClean="0"/>
              <a:t>овощей </a:t>
            </a:r>
            <a:r>
              <a:rPr lang="ru-RU" dirty="0" smtClean="0"/>
              <a:t>и </a:t>
            </a:r>
            <a:r>
              <a:rPr lang="ru-RU" dirty="0" smtClean="0"/>
              <a:t>фруктов; природный материал в контейнерах (каштаны, жёлуди, шишки, сухие листья);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/>
              <a:t>дидактические игры природоведческого содержания, соответствующие возрасту детей («Кто это?», «Найди и назови», «Сложи картинку»);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/>
              <a:t>предметные картинки с изображением </a:t>
            </a:r>
            <a:r>
              <a:rPr lang="ru-RU" dirty="0" smtClean="0"/>
              <a:t>животных , </a:t>
            </a:r>
            <a:r>
              <a:rPr lang="ru-RU" dirty="0" smtClean="0"/>
              <a:t>растений, явлений природы (котик, ёлочка, солнышко</a:t>
            </a:r>
            <a:r>
              <a:rPr lang="ru-RU" dirty="0" smtClean="0"/>
              <a:t>);</a:t>
            </a:r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1600200" y="4038600"/>
            <a:ext cx="2819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/>
              <a:t> инструменты для ухода за растениями, лейки, губки для вытирания пыли с листьев, которыми пользуется воспитатель, по возможности привлекая к труду детей.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343400" y="5257800"/>
            <a:ext cx="5381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/>
              <a:t>м</a:t>
            </a:r>
            <a:r>
              <a:rPr lang="ru-RU" dirty="0" smtClean="0"/>
              <a:t>уляжи животных, насекомых,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пресмыкающихся.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7232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89640" cy="65794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Изобразительный центр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Documents and Settings\Admin\Рабочий стол\рппс 2020\IMG_20200918_16585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483" r="3611"/>
          <a:stretch>
            <a:fillRect/>
          </a:stretch>
        </p:blipFill>
        <p:spPr bwMode="auto">
          <a:xfrm>
            <a:off x="304800" y="990600"/>
            <a:ext cx="3581400" cy="2922626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Рабочий стол\рппс 2020\IMG_20200918_165941.jpg"/>
          <p:cNvPicPr>
            <a:picLocks noChangeAspect="1" noChangeArrowheads="1"/>
          </p:cNvPicPr>
          <p:nvPr/>
        </p:nvPicPr>
        <p:blipFill>
          <a:blip r:embed="rId4" cstate="print"/>
          <a:srcRect l="12981" t="5769" r="7692" b="5769"/>
          <a:stretch>
            <a:fillRect/>
          </a:stretch>
        </p:blipFill>
        <p:spPr bwMode="auto">
          <a:xfrm>
            <a:off x="1813891" y="4038600"/>
            <a:ext cx="2300909" cy="192439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191000" y="990600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Изобразительная деятельность, включающая рисование, лепку и аппликацию, является едва ли не самым интересным видом деятельности детей дошкольного </a:t>
            </a:r>
            <a:r>
              <a:rPr lang="ru-RU" b="1" dirty="0" smtClean="0">
                <a:solidFill>
                  <a:srgbClr val="0070C0"/>
                </a:solidFill>
              </a:rPr>
              <a:t>возраста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dirty="0" smtClean="0"/>
              <a:t>В нашем центре имеются : восковые </a:t>
            </a:r>
            <a:r>
              <a:rPr lang="ru-RU" dirty="0" smtClean="0"/>
              <a:t>и акварельные мелки, цветной мел, фломастеры, гуашевые и акварельные краски, кисти, баночки для воды, цветные карандаши, пластилин, салфетки, поролон, печатки, тесто, трафареты, цветная бумага, образцы декоративно - прикладного искусства, иллюстрации и альбомы, небольшие скульптуры, </a:t>
            </a:r>
            <a:r>
              <a:rPr lang="ru-RU" dirty="0" smtClean="0"/>
              <a:t>все это </a:t>
            </a:r>
            <a:r>
              <a:rPr lang="ru-RU" dirty="0" smtClean="0"/>
              <a:t>позволяет проводить </a:t>
            </a:r>
            <a:r>
              <a:rPr lang="ru-RU" dirty="0" smtClean="0"/>
              <a:t>образовательную деятельность </a:t>
            </a:r>
            <a:r>
              <a:rPr lang="ru-RU" dirty="0" smtClean="0"/>
              <a:t>как со всей группой в целом, так и индивидуально с каждым ребенком.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0839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Рабочий стол\рппс 2020\IMG_20200918_170959.jpg"/>
          <p:cNvPicPr>
            <a:picLocks noChangeAspect="1" noChangeArrowheads="1"/>
          </p:cNvPicPr>
          <p:nvPr/>
        </p:nvPicPr>
        <p:blipFill>
          <a:blip r:embed="rId2" cstate="print"/>
          <a:srcRect l="3846" t="17308" r="5769"/>
          <a:stretch>
            <a:fillRect/>
          </a:stretch>
        </p:blipFill>
        <p:spPr bwMode="auto">
          <a:xfrm>
            <a:off x="5181600" y="1676400"/>
            <a:ext cx="3581400" cy="43688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09600" y="381000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театра и музыки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990600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 центре театра и музыки, мы старались создать </a:t>
            </a:r>
            <a:r>
              <a:rPr lang="ru-RU" b="1" dirty="0" smtClean="0">
                <a:solidFill>
                  <a:srgbClr val="0070C0"/>
                </a:solidFill>
              </a:rPr>
              <a:t>все условия для развития самостоятельной творческой активности детей в группе.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1600200"/>
            <a:ext cx="4800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Центр </a:t>
            </a:r>
            <a:r>
              <a:rPr lang="ru-RU" dirty="0" smtClean="0"/>
              <a:t>представлен различного вида театрами (кукольный, </a:t>
            </a:r>
            <a:r>
              <a:rPr lang="ru-RU" dirty="0" err="1" smtClean="0"/>
              <a:t>баночковый</a:t>
            </a:r>
            <a:r>
              <a:rPr lang="ru-RU" dirty="0" smtClean="0"/>
              <a:t>, </a:t>
            </a:r>
            <a:r>
              <a:rPr lang="ru-RU" dirty="0" smtClean="0"/>
              <a:t>настольный</a:t>
            </a:r>
            <a:r>
              <a:rPr lang="ru-RU" dirty="0" smtClean="0"/>
              <a:t>, </a:t>
            </a:r>
            <a:r>
              <a:rPr lang="ru-RU" dirty="0" smtClean="0"/>
              <a:t>пальчиковый). Здесь размещены маски, атрибуты для разыгрывания сказок, элементы костюмов для </a:t>
            </a:r>
            <a:r>
              <a:rPr lang="ru-RU" dirty="0" smtClean="0"/>
              <a:t>персонажей. Так </a:t>
            </a:r>
            <a:r>
              <a:rPr lang="ru-RU" dirty="0" smtClean="0"/>
              <a:t>же в центре размещены детские музыкальные инструменты (ложки, погремушки, бубны, барабаны и т. д., которые используются детьми в свободной деятельности.</a:t>
            </a:r>
            <a:endParaRPr lang="ru-RU" dirty="0"/>
          </a:p>
        </p:txBody>
      </p:sp>
      <p:pic>
        <p:nvPicPr>
          <p:cNvPr id="4099" name="Picture 3" descr="C:\Documents and Settings\Admin\Рабочий стол\рппс 2020\IMG_20200918_171030.jpg"/>
          <p:cNvPicPr>
            <a:picLocks noChangeAspect="1" noChangeArrowheads="1"/>
          </p:cNvPicPr>
          <p:nvPr/>
        </p:nvPicPr>
        <p:blipFill>
          <a:blip r:embed="rId3" cstate="print"/>
          <a:srcRect l="15385" t="11538" r="13462"/>
          <a:stretch>
            <a:fillRect/>
          </a:stretch>
        </p:blipFill>
        <p:spPr bwMode="auto">
          <a:xfrm>
            <a:off x="1752600" y="4191000"/>
            <a:ext cx="1118566" cy="1854200"/>
          </a:xfrm>
          <a:prstGeom prst="rect">
            <a:avLst/>
          </a:prstGeom>
          <a:noFill/>
        </p:spPr>
      </p:pic>
      <p:pic>
        <p:nvPicPr>
          <p:cNvPr id="4100" name="Picture 4" descr="C:\Documents and Settings\Admin\Рабочий стол\рппс 2020\IMG_20200918_171015.jpg"/>
          <p:cNvPicPr>
            <a:picLocks noChangeAspect="1" noChangeArrowheads="1"/>
          </p:cNvPicPr>
          <p:nvPr/>
        </p:nvPicPr>
        <p:blipFill>
          <a:blip r:embed="rId4" cstate="print"/>
          <a:srcRect l="15942" t="19231" r="5797" b="7692"/>
          <a:stretch>
            <a:fillRect/>
          </a:stretch>
        </p:blipFill>
        <p:spPr bwMode="auto">
          <a:xfrm>
            <a:off x="2971800" y="4343400"/>
            <a:ext cx="2057400" cy="1447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1629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89640" cy="58174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безопасности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Documents and Settings\Admin\Рабочий стол\рппс 2020\IMG_20200918_17422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4391"/>
          <a:stretch>
            <a:fillRect/>
          </a:stretch>
        </p:blipFill>
        <p:spPr bwMode="auto">
          <a:xfrm>
            <a:off x="5334000" y="1219200"/>
            <a:ext cx="3318272" cy="46275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4800" y="685800"/>
            <a:ext cx="5029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Снижение </a:t>
            </a:r>
            <a:r>
              <a:rPr lang="ru-RU" b="1" dirty="0" smtClean="0">
                <a:solidFill>
                  <a:srgbClr val="0070C0"/>
                </a:solidFill>
              </a:rPr>
              <a:t>детского дорожно-транспортного травматизма превратилось в задачу государственного масштаба. </a:t>
            </a:r>
            <a:r>
              <a:rPr lang="ru-RU" b="1" dirty="0" smtClean="0">
                <a:solidFill>
                  <a:srgbClr val="0070C0"/>
                </a:solidFill>
              </a:rPr>
              <a:t>Для этого мы </a:t>
            </a:r>
            <a:r>
              <a:rPr lang="ru-RU" b="1" dirty="0" smtClean="0">
                <a:solidFill>
                  <a:srgbClr val="0070C0"/>
                </a:solidFill>
              </a:rPr>
              <a:t>в нашей группе создали и оформили центр безопасности.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" y="1981200"/>
            <a:ext cx="5029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Раз за разом, играя и рассматривая материалы центра дети моделируют и формируют для себя модель поведения на улице, запоминают правила и знаки дорожного </a:t>
            </a:r>
            <a:r>
              <a:rPr lang="ru-RU" dirty="0" smtClean="0"/>
              <a:t>движения</a:t>
            </a:r>
            <a:r>
              <a:rPr lang="ru-RU" dirty="0" smtClean="0"/>
              <a:t> </a:t>
            </a:r>
            <a:r>
              <a:rPr lang="ru-RU" dirty="0" smtClean="0"/>
              <a:t>а так же </a:t>
            </a:r>
            <a:r>
              <a:rPr lang="ru-RU" dirty="0" smtClean="0"/>
              <a:t>дети в лёгкой и доступной для себя игровой форме приобщаются к важным вопросам безопасности и жизнеобеспечения </a:t>
            </a:r>
            <a:r>
              <a:rPr lang="ru-RU" dirty="0" smtClean="0"/>
              <a:t>дошкольников.</a:t>
            </a:r>
            <a:endParaRPr lang="ru-RU" dirty="0"/>
          </a:p>
        </p:txBody>
      </p:sp>
      <p:pic>
        <p:nvPicPr>
          <p:cNvPr id="5123" name="Picture 3" descr="C:\Documents and Settings\Admin\Рабочий стол\рппс 2020\IMG_20200918_174230.jpg"/>
          <p:cNvPicPr>
            <a:picLocks noChangeAspect="1" noChangeArrowheads="1"/>
          </p:cNvPicPr>
          <p:nvPr/>
        </p:nvPicPr>
        <p:blipFill>
          <a:blip r:embed="rId4" cstate="print"/>
          <a:srcRect t="21635"/>
          <a:stretch>
            <a:fillRect/>
          </a:stretch>
        </p:blipFill>
        <p:spPr bwMode="auto">
          <a:xfrm>
            <a:off x="7162800" y="304800"/>
            <a:ext cx="1628717" cy="1701800"/>
          </a:xfrm>
          <a:prstGeom prst="rect">
            <a:avLst/>
          </a:prstGeom>
          <a:noFill/>
        </p:spPr>
      </p:pic>
      <p:pic>
        <p:nvPicPr>
          <p:cNvPr id="5124" name="Picture 4" descr="C:\Documents and Settings\Admin\Рабочий стол\рппс 2020\IMG_20200918_1742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55800" y="4114800"/>
            <a:ext cx="2768600" cy="190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839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Admin\Рабочий стол\рппс 2020\IMG_20200918_172340.jpg"/>
          <p:cNvPicPr>
            <a:picLocks noChangeAspect="1" noChangeArrowheads="1"/>
          </p:cNvPicPr>
          <p:nvPr/>
        </p:nvPicPr>
        <p:blipFill>
          <a:blip r:embed="rId2" cstate="print"/>
          <a:srcRect l="7212" r="6250"/>
          <a:stretch>
            <a:fillRect/>
          </a:stretch>
        </p:blipFill>
        <p:spPr bwMode="auto">
          <a:xfrm>
            <a:off x="4114800" y="1981200"/>
            <a:ext cx="4572000" cy="39624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57200" y="152400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Игровой центр</a:t>
            </a:r>
            <a:endParaRPr lang="ru-RU" sz="4000" dirty="0"/>
          </a:p>
        </p:txBody>
      </p:sp>
      <p:pic>
        <p:nvPicPr>
          <p:cNvPr id="6147" name="Picture 3" descr="C:\Documents and Settings\Admin\Рабочий стол\рппс 2020\IMG_20200918_172410.jpg"/>
          <p:cNvPicPr>
            <a:picLocks noChangeAspect="1" noChangeArrowheads="1"/>
          </p:cNvPicPr>
          <p:nvPr/>
        </p:nvPicPr>
        <p:blipFill>
          <a:blip r:embed="rId3" cstate="print"/>
          <a:srcRect l="5769" t="3846" r="4808" b="3846"/>
          <a:stretch>
            <a:fillRect/>
          </a:stretch>
        </p:blipFill>
        <p:spPr bwMode="auto">
          <a:xfrm>
            <a:off x="6477000" y="349046"/>
            <a:ext cx="2362200" cy="1828800"/>
          </a:xfrm>
          <a:prstGeom prst="rect">
            <a:avLst/>
          </a:prstGeom>
          <a:noFill/>
        </p:spPr>
      </p:pic>
      <p:pic>
        <p:nvPicPr>
          <p:cNvPr id="6148" name="Picture 4" descr="C:\Documents and Settings\Admin\Рабочий стол\рппс 2020\IMG_20200918_172350.jpg"/>
          <p:cNvPicPr>
            <a:picLocks noChangeAspect="1" noChangeArrowheads="1"/>
          </p:cNvPicPr>
          <p:nvPr/>
        </p:nvPicPr>
        <p:blipFill>
          <a:blip r:embed="rId4" cstate="print"/>
          <a:srcRect l="14423" t="23077" r="13462" b="15385"/>
          <a:stretch>
            <a:fillRect/>
          </a:stretch>
        </p:blipFill>
        <p:spPr bwMode="auto">
          <a:xfrm>
            <a:off x="1600200" y="4431792"/>
            <a:ext cx="2362200" cy="1511808"/>
          </a:xfrm>
          <a:prstGeom prst="rect">
            <a:avLst/>
          </a:prstGeom>
          <a:noFill/>
        </p:spPr>
      </p:pic>
      <p:pic>
        <p:nvPicPr>
          <p:cNvPr id="6149" name="Picture 5" descr="C:\Documents and Settings\Admin\Рабочий стол\рппс 2020\IMG_20200918_172354.jpg"/>
          <p:cNvPicPr>
            <a:picLocks noChangeAspect="1" noChangeArrowheads="1"/>
          </p:cNvPicPr>
          <p:nvPr/>
        </p:nvPicPr>
        <p:blipFill>
          <a:blip r:embed="rId5" cstate="print"/>
          <a:srcRect l="11538" t="26923" r="13462"/>
          <a:stretch>
            <a:fillRect/>
          </a:stretch>
        </p:blipFill>
        <p:spPr bwMode="auto">
          <a:xfrm>
            <a:off x="4122821" y="914400"/>
            <a:ext cx="2085474" cy="1524000"/>
          </a:xfrm>
          <a:prstGeom prst="rect">
            <a:avLst/>
          </a:prstGeom>
          <a:noFill/>
        </p:spPr>
      </p:pic>
      <p:pic>
        <p:nvPicPr>
          <p:cNvPr id="6150" name="Picture 6" descr="C:\Documents and Settings\Admin\Рабочий стол\рппс 2020\IMG_20200918_172359.jpg"/>
          <p:cNvPicPr>
            <a:picLocks noChangeAspect="1" noChangeArrowheads="1"/>
          </p:cNvPicPr>
          <p:nvPr/>
        </p:nvPicPr>
        <p:blipFill>
          <a:blip r:embed="rId6" cstate="print"/>
          <a:srcRect l="51923" t="26923" r="7692" b="11538"/>
          <a:stretch>
            <a:fillRect/>
          </a:stretch>
        </p:blipFill>
        <p:spPr bwMode="auto">
          <a:xfrm>
            <a:off x="6477001" y="4953000"/>
            <a:ext cx="981074" cy="112122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04800" y="685800"/>
            <a:ext cx="3810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Организация </a:t>
            </a:r>
            <a:r>
              <a:rPr lang="ru-RU" dirty="0" smtClean="0"/>
              <a:t> игрового центра  </a:t>
            </a:r>
            <a:r>
              <a:rPr lang="ru-RU" dirty="0" smtClean="0"/>
              <a:t>в нашей группе построена таким образом, чтобы дать возможность наиболее эффективно развивать индивидуальность каждого ребёнка с учётом его возраста, особенностей и интересов. </a:t>
            </a:r>
            <a:r>
              <a:rPr lang="ru-RU" dirty="0" smtClean="0"/>
              <a:t>В центре созданы </a:t>
            </a:r>
            <a:r>
              <a:rPr lang="ru-RU" dirty="0" smtClean="0"/>
              <a:t>условия для </a:t>
            </a:r>
            <a:r>
              <a:rPr lang="ru-RU" dirty="0" smtClean="0"/>
              <a:t> развития физических, конструктивных, коммуникативных качеств и способностей. Здесь дети выбирают игры по своим интересам, учатся общаться и подчиняться игровым правилам.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1629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8964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 сюжетно ролевых игр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C:\Documents and Settings\Admin\Рабочий стол\рппс 2020\IMG_20200918_17573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1893" r="11893"/>
          <a:stretch>
            <a:fillRect/>
          </a:stretch>
        </p:blipFill>
        <p:spPr bwMode="auto">
          <a:xfrm>
            <a:off x="381000" y="1143000"/>
            <a:ext cx="2743200" cy="2699497"/>
          </a:xfrm>
          <a:prstGeom prst="rect">
            <a:avLst/>
          </a:prstGeom>
          <a:noFill/>
        </p:spPr>
      </p:pic>
      <p:pic>
        <p:nvPicPr>
          <p:cNvPr id="7171" name="Picture 3" descr="C:\Documents and Settings\Admin\Рабочий стол\рппс 2020\IMG_20200918_1757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3962400"/>
            <a:ext cx="2641600" cy="1981200"/>
          </a:xfrm>
          <a:prstGeom prst="rect">
            <a:avLst/>
          </a:prstGeom>
          <a:noFill/>
        </p:spPr>
      </p:pic>
      <p:pic>
        <p:nvPicPr>
          <p:cNvPr id="7172" name="Picture 4" descr="C:\Documents and Settings\Admin\Рабочий стол\рппс 2020\IMG_20200918_175754.jpg"/>
          <p:cNvPicPr>
            <a:picLocks noChangeAspect="1" noChangeArrowheads="1"/>
          </p:cNvPicPr>
          <p:nvPr/>
        </p:nvPicPr>
        <p:blipFill>
          <a:blip r:embed="rId5" cstate="print"/>
          <a:srcRect l="5769" r="4808" b="3846"/>
          <a:stretch>
            <a:fillRect/>
          </a:stretch>
        </p:blipFill>
        <p:spPr bwMode="auto">
          <a:xfrm>
            <a:off x="1734312" y="3962400"/>
            <a:ext cx="2456688" cy="1981200"/>
          </a:xfrm>
          <a:prstGeom prst="rect">
            <a:avLst/>
          </a:prstGeom>
          <a:noFill/>
        </p:spPr>
      </p:pic>
      <p:pic>
        <p:nvPicPr>
          <p:cNvPr id="7173" name="Picture 5" descr="C:\Documents and Settings\Admin\Рабочий стол\рппс 2020\IMG_20200918_175803.jpg"/>
          <p:cNvPicPr>
            <a:picLocks noChangeAspect="1" noChangeArrowheads="1"/>
          </p:cNvPicPr>
          <p:nvPr/>
        </p:nvPicPr>
        <p:blipFill>
          <a:blip r:embed="rId6" cstate="print"/>
          <a:srcRect l="7692" r="7692" b="13462"/>
          <a:stretch>
            <a:fillRect/>
          </a:stretch>
        </p:blipFill>
        <p:spPr bwMode="auto">
          <a:xfrm>
            <a:off x="4343400" y="3733800"/>
            <a:ext cx="1676400" cy="2286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276600" y="1143000"/>
            <a:ext cx="5486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Для своевременного развития игры в группе мы создали </a:t>
            </a:r>
            <a:r>
              <a:rPr lang="ru-RU" dirty="0" smtClean="0"/>
              <a:t>центр сюжетно ролевых игр, оборудовали </a:t>
            </a:r>
            <a:r>
              <a:rPr lang="ru-RU" dirty="0" smtClean="0"/>
              <a:t>игровую зону детской мебелью, внесли различные атрибуты, в том числе атрибуты копии и их заместители, которые помогут ребёнку использовать накопленный опыт в мире игры</a:t>
            </a:r>
            <a:r>
              <a:rPr lang="ru-RU" dirty="0" smtClean="0"/>
              <a:t>. В данном центре дети могут начать знакомиться с профессиями: повар, шеф – повар, официант, стилист, визажист, косметолог.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0839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548</Words>
  <Application>Microsoft Office PowerPoint</Application>
  <PresentationFormat>Экран (4:3)</PresentationFormat>
  <Paragraphs>41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SkazkaForSerge</vt:lpstr>
      <vt:lpstr>Times New Roman</vt:lpstr>
      <vt:lpstr>Comic Sans MS</vt:lpstr>
      <vt:lpstr>Wingdings</vt:lpstr>
      <vt:lpstr>Тема Office</vt:lpstr>
      <vt:lpstr>Развивающая предметно пространственная среда  </vt:lpstr>
      <vt:lpstr>Слайд 2</vt:lpstr>
      <vt:lpstr>Центр книги</vt:lpstr>
      <vt:lpstr>Экологический центр</vt:lpstr>
      <vt:lpstr>Изобразительный центр</vt:lpstr>
      <vt:lpstr>Слайд 6</vt:lpstr>
      <vt:lpstr>Центр безопасности</vt:lpstr>
      <vt:lpstr>Слайд 8</vt:lpstr>
      <vt:lpstr>Цент сюжетно ролевых игр</vt:lpstr>
    </vt:vector>
  </TitlesOfParts>
  <Company>МАОУ лицей №21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Сказочные</dc:title>
  <dc:creator>Ранько Елена</dc:creator>
  <cp:lastModifiedBy>Admin</cp:lastModifiedBy>
  <cp:revision>41</cp:revision>
  <dcterms:created xsi:type="dcterms:W3CDTF">2015-04-19T15:51:03Z</dcterms:created>
  <dcterms:modified xsi:type="dcterms:W3CDTF">2020-09-19T13:52:08Z</dcterms:modified>
</cp:coreProperties>
</file>