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embeddedFontLst>
    <p:embeddedFont>
      <p:font typeface="SkazkaForSerge"/>
      <p:regular r:id="rId11"/>
    </p:embeddedFont>
    <p:embeddedFont>
      <p:font typeface="Comic Sans MS" pitchFamily="66" charset="0"/>
      <p:regular r:id="rId12"/>
      <p:bold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685800"/>
            <a:ext cx="7620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Развивающая предметно пространственная среда </a:t>
            </a:r>
            <a:r>
              <a:rPr lang="ru-RU" sz="40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</a:t>
            </a:r>
            <a:endParaRPr lang="ru-RU" sz="40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2209800"/>
            <a:ext cx="4320480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latin typeface="SkazkaForSerge" pitchFamily="18" charset="0"/>
              </a:rPr>
              <a:t>Младшая группа</a:t>
            </a:r>
          </a:p>
          <a:p>
            <a:pPr>
              <a:spcBef>
                <a:spcPts val="0"/>
              </a:spcBef>
            </a:pPr>
            <a:r>
              <a:rPr lang="ru-RU" sz="5400" b="1" dirty="0" smtClean="0">
                <a:solidFill>
                  <a:srgbClr val="FF0000"/>
                </a:solidFill>
                <a:latin typeface="SkazkaForSerge" pitchFamily="18" charset="0"/>
              </a:rPr>
              <a:t>«Лучики»</a:t>
            </a:r>
            <a:endParaRPr lang="ru-RU" sz="5400" b="1" dirty="0" smtClean="0">
              <a:solidFill>
                <a:srgbClr val="FF0000"/>
              </a:solidFill>
              <a:latin typeface="SkazkaForSerg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52400"/>
            <a:ext cx="7172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 smtClean="0"/>
              <a:t> детский сад №3 «Светлячок»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8549" y="3733800"/>
            <a:ext cx="428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Воспитатели: </a:t>
            </a:r>
            <a:r>
              <a:rPr lang="ru-RU" b="1" dirty="0" err="1" smtClean="0">
                <a:solidFill>
                  <a:srgbClr val="0070C0"/>
                </a:solidFill>
                <a:latin typeface="Comic Sans MS" pitchFamily="66" charset="0"/>
              </a:rPr>
              <a:t>Н.В.Артюшевская</a:t>
            </a:r>
            <a:endParaRPr lang="ru-RU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  И.А.Мезенцева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724400"/>
            <a:ext cx="187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Кировград</a:t>
            </a:r>
            <a:r>
              <a:rPr lang="ru-RU" dirty="0" smtClean="0"/>
              <a:t> 2020г.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1066800"/>
            <a:ext cx="7220272" cy="4800600"/>
          </a:xfrm>
        </p:spPr>
        <p:txBody>
          <a:bodyPr>
            <a:normAutofit fontScale="85000" lnSpcReduction="20000"/>
          </a:bodyPr>
          <a:lstStyle/>
          <a:p>
            <a:pPr marL="540000" indent="0" algn="just">
              <a:buNone/>
            </a:pPr>
            <a:r>
              <a:rPr lang="ru-RU" dirty="0" smtClean="0"/>
              <a:t>Организация развивающей </a:t>
            </a:r>
            <a:r>
              <a:rPr lang="ru-RU" dirty="0" smtClean="0"/>
              <a:t>предметно </a:t>
            </a:r>
            <a:r>
              <a:rPr lang="ru-RU" dirty="0" smtClean="0"/>
              <a:t>пространственной </a:t>
            </a:r>
            <a:r>
              <a:rPr lang="ru-RU" dirty="0" smtClean="0"/>
              <a:t>среды </a:t>
            </a:r>
            <a:r>
              <a:rPr lang="ru-RU" dirty="0" smtClean="0"/>
              <a:t>в нашей группе построена таким образом, чтобы дать возможность наиболее эффективно развивать индивидуальность каждого ребёнка с учётом его возраста, особенностей и интересов. В группе созданы условия для взаимодействия детей с воспитателем и друг с другом. Групповое пространство разделено на центры развития с учётом следующих принципов: </a:t>
            </a:r>
            <a:r>
              <a:rPr lang="ru-RU" dirty="0" err="1" smtClean="0"/>
              <a:t>трансформируемость</a:t>
            </a:r>
            <a:r>
              <a:rPr lang="ru-RU" dirty="0" smtClean="0"/>
              <a:t>, вариативность, доступность, безопасность, </a:t>
            </a:r>
            <a:r>
              <a:rPr lang="ru-RU" dirty="0" err="1" smtClean="0"/>
              <a:t>полифункциональность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книги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рппс 2020\IMG_20200918_1649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066800"/>
            <a:ext cx="3740944" cy="49879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" y="990600"/>
            <a:ext cx="411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центре книги находится художественная литература соответственно возрасту и тематике. 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Тематическая подборка детской художественной литературы: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книги в твердом переплете 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книжки - малышки 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книги для чтения взрослыми </a:t>
            </a:r>
            <a:r>
              <a:rPr lang="ru-RU" dirty="0" smtClean="0"/>
              <a:t>детям;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потешки</a:t>
            </a:r>
            <a:r>
              <a:rPr lang="ru-RU" dirty="0" smtClean="0"/>
              <a:t>, прибаутки </a:t>
            </a:r>
            <a:r>
              <a:rPr lang="ru-RU" dirty="0" smtClean="0"/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35052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стихи для детей А. </a:t>
            </a:r>
            <a:r>
              <a:rPr lang="ru-RU" dirty="0" err="1" smtClean="0"/>
              <a:t>Барто</a:t>
            </a:r>
            <a:r>
              <a:rPr lang="ru-RU" dirty="0" smtClean="0"/>
              <a:t>; М. И.Маршака и других авторов 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русские народные сказки краткого содержания.</a:t>
            </a:r>
            <a:endParaRPr lang="ru-RU" dirty="0" smtClean="0"/>
          </a:p>
        </p:txBody>
      </p:sp>
      <p:pic>
        <p:nvPicPr>
          <p:cNvPr id="1027" name="Picture 3" descr="C:\Documents and Settings\Admin\Рабочий стол\рппс 2020\IMG_20200918_165004.jpg"/>
          <p:cNvPicPr>
            <a:picLocks noChangeAspect="1" noChangeArrowheads="1"/>
          </p:cNvPicPr>
          <p:nvPr/>
        </p:nvPicPr>
        <p:blipFill>
          <a:blip r:embed="rId4" cstate="print"/>
          <a:srcRect l="5769" r="5769"/>
          <a:stretch>
            <a:fillRect/>
          </a:stretch>
        </p:blipFill>
        <p:spPr bwMode="auto">
          <a:xfrm>
            <a:off x="1905000" y="4724400"/>
            <a:ext cx="914400" cy="137822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рппс 2020\IMG_20200918_165009.jpg"/>
          <p:cNvPicPr>
            <a:picLocks noChangeAspect="1" noChangeArrowheads="1"/>
          </p:cNvPicPr>
          <p:nvPr/>
        </p:nvPicPr>
        <p:blipFill>
          <a:blip r:embed="rId5" cstate="print"/>
          <a:srcRect l="3846" t="4327" r="1923" b="3365"/>
          <a:stretch>
            <a:fillRect/>
          </a:stretch>
        </p:blipFill>
        <p:spPr bwMode="auto">
          <a:xfrm>
            <a:off x="3276600" y="4724400"/>
            <a:ext cx="99179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центр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5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2050" name="Picture 2" descr="C:\Documents and Settings\Admin\Рабочий стол\рппс 2020\IMG_20200918_164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1"/>
            <a:ext cx="3962400" cy="29717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43400" y="83820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При создании экологического центра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учитывались</a:t>
            </a:r>
            <a:r>
              <a:rPr lang="ru-RU" b="1" dirty="0" smtClean="0">
                <a:solidFill>
                  <a:srgbClr val="0070C0"/>
                </a:solidFill>
              </a:rPr>
              <a:t> общие требования </a:t>
            </a:r>
            <a:r>
              <a:rPr lang="ru-RU" b="1" dirty="0" smtClean="0">
                <a:solidFill>
                  <a:srgbClr val="0070C0"/>
                </a:solidFill>
              </a:rPr>
              <a:t>соответствующие </a:t>
            </a:r>
            <a:r>
              <a:rPr lang="ru-RU" b="1" dirty="0" smtClean="0">
                <a:solidFill>
                  <a:srgbClr val="0070C0"/>
                </a:solidFill>
              </a:rPr>
              <a:t>возрастным особенностям детей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dirty="0" smtClean="0"/>
              <a:t>Центр в себе содержит:</a:t>
            </a:r>
            <a:endParaRPr lang="ru-RU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календарь природы и погоды;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макеты </a:t>
            </a:r>
            <a:r>
              <a:rPr lang="ru-RU" dirty="0" smtClean="0"/>
              <a:t>овощей </a:t>
            </a:r>
            <a:r>
              <a:rPr lang="ru-RU" dirty="0" smtClean="0"/>
              <a:t>и </a:t>
            </a:r>
            <a:r>
              <a:rPr lang="ru-RU" dirty="0" smtClean="0"/>
              <a:t>фруктов; природный материал в контейнерах (каштаны, жёлуди, шишки, сухие листья);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дидактические игры природоведческого содержания, соответствующие возрасту детей («Кто это?», «Найди и назови», «Сложи картинку»);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предметные картинки с изображением </a:t>
            </a:r>
            <a:r>
              <a:rPr lang="ru-RU" dirty="0" smtClean="0"/>
              <a:t>животных , </a:t>
            </a:r>
            <a:r>
              <a:rPr lang="ru-RU" dirty="0" smtClean="0"/>
              <a:t>растений, явлений природы (котик, ёлочка, солнышко</a:t>
            </a:r>
            <a:r>
              <a:rPr lang="ru-RU" dirty="0" smtClean="0"/>
              <a:t>);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4038600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 инструменты для ухода за растениями, лейки, губки для вытирания пыли с листьев, которыми пользуется воспитатель, по возможности привлекая к труду детей.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257800"/>
            <a:ext cx="538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м</a:t>
            </a:r>
            <a:r>
              <a:rPr lang="ru-RU" dirty="0" smtClean="0"/>
              <a:t>уляжи животных, насекомых,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пресмыкающихся.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6579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Изобразительный центр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рппс 2020\IMG_20200918_1658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483" r="3611"/>
          <a:stretch>
            <a:fillRect/>
          </a:stretch>
        </p:blipFill>
        <p:spPr bwMode="auto">
          <a:xfrm>
            <a:off x="304800" y="990600"/>
            <a:ext cx="3581400" cy="292262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рппс 2020\IMG_20200918_165941.jpg"/>
          <p:cNvPicPr>
            <a:picLocks noChangeAspect="1" noChangeArrowheads="1"/>
          </p:cNvPicPr>
          <p:nvPr/>
        </p:nvPicPr>
        <p:blipFill>
          <a:blip r:embed="rId4" cstate="print"/>
          <a:srcRect l="12981" t="5769" r="7692" b="5769"/>
          <a:stretch>
            <a:fillRect/>
          </a:stretch>
        </p:blipFill>
        <p:spPr bwMode="auto">
          <a:xfrm>
            <a:off x="1813891" y="4038600"/>
            <a:ext cx="2300909" cy="1924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91000" y="9906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Изобразительная деятельность, включающая рисование, лепку и аппликацию, является едва ли не самым интересным видом деятельности детей дошкольного </a:t>
            </a:r>
            <a:r>
              <a:rPr lang="ru-RU" b="1" dirty="0" smtClean="0">
                <a:solidFill>
                  <a:srgbClr val="0070C0"/>
                </a:solidFill>
              </a:rPr>
              <a:t>возраста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/>
              <a:t>В нашем центре имеются : восковые </a:t>
            </a:r>
            <a:r>
              <a:rPr lang="ru-RU" dirty="0" smtClean="0"/>
              <a:t>и акварельные мелки, цветной мел, фломастеры, гуашевые и акварельные краски, кисти, баночки для воды, цветные карандаши, пластилин, салфетки, поролон, печатки, тесто, трафареты, цветная бумага, образцы декоративно - прикладного искусства, иллюстрации и альбомы, небольшие скульптуры, </a:t>
            </a:r>
            <a:r>
              <a:rPr lang="ru-RU" dirty="0" smtClean="0"/>
              <a:t>все это </a:t>
            </a:r>
            <a:r>
              <a:rPr lang="ru-RU" dirty="0" smtClean="0"/>
              <a:t>позволяет проводить </a:t>
            </a:r>
            <a:r>
              <a:rPr lang="ru-RU" dirty="0" smtClean="0"/>
              <a:t>образовательную деятельность </a:t>
            </a:r>
            <a:r>
              <a:rPr lang="ru-RU" dirty="0" smtClean="0"/>
              <a:t>как со всей группой в целом, так и индивидуально с каждым ребенком.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рппс 2020\IMG_20200918_170959.jpg"/>
          <p:cNvPicPr>
            <a:picLocks noChangeAspect="1" noChangeArrowheads="1"/>
          </p:cNvPicPr>
          <p:nvPr/>
        </p:nvPicPr>
        <p:blipFill>
          <a:blip r:embed="rId2" cstate="print"/>
          <a:srcRect l="3846" t="17308" r="5769"/>
          <a:stretch>
            <a:fillRect/>
          </a:stretch>
        </p:blipFill>
        <p:spPr bwMode="auto">
          <a:xfrm>
            <a:off x="5181600" y="1676400"/>
            <a:ext cx="3581400" cy="4368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3810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театра и музыки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990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 центре театра и музыки, мы старались создать </a:t>
            </a:r>
            <a:r>
              <a:rPr lang="ru-RU" b="1" dirty="0" smtClean="0">
                <a:solidFill>
                  <a:srgbClr val="0070C0"/>
                </a:solidFill>
              </a:rPr>
              <a:t>все условия для развития самостоятельной творческой активности детей в группе.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600200"/>
            <a:ext cx="48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Центр </a:t>
            </a:r>
            <a:r>
              <a:rPr lang="ru-RU" dirty="0" smtClean="0"/>
              <a:t>представлен различного вида театрами (кукольный, </a:t>
            </a:r>
            <a:r>
              <a:rPr lang="ru-RU" dirty="0" err="1" smtClean="0"/>
              <a:t>баночковый</a:t>
            </a:r>
            <a:r>
              <a:rPr lang="ru-RU" dirty="0" smtClean="0"/>
              <a:t>, </a:t>
            </a:r>
            <a:r>
              <a:rPr lang="ru-RU" dirty="0" smtClean="0"/>
              <a:t>настольный</a:t>
            </a:r>
            <a:r>
              <a:rPr lang="ru-RU" dirty="0" smtClean="0"/>
              <a:t>, </a:t>
            </a:r>
            <a:r>
              <a:rPr lang="ru-RU" dirty="0" smtClean="0"/>
              <a:t>пальчиковый). Здесь размещены маски, атрибуты для разыгрывания сказок, элементы костюмов для </a:t>
            </a:r>
            <a:r>
              <a:rPr lang="ru-RU" dirty="0" smtClean="0"/>
              <a:t>персонажей. Так </a:t>
            </a:r>
            <a:r>
              <a:rPr lang="ru-RU" dirty="0" smtClean="0"/>
              <a:t>же в центре размещены детские музыкальные инструменты (ложки, погремушки, бубны, барабаны и т. д., которые используются детьми в свободной деятельности.</a:t>
            </a:r>
            <a:endParaRPr lang="ru-RU" dirty="0"/>
          </a:p>
        </p:txBody>
      </p:sp>
      <p:pic>
        <p:nvPicPr>
          <p:cNvPr id="4099" name="Picture 3" descr="C:\Documents and Settings\Admin\Рабочий стол\рппс 2020\IMG_20200918_171030.jpg"/>
          <p:cNvPicPr>
            <a:picLocks noChangeAspect="1" noChangeArrowheads="1"/>
          </p:cNvPicPr>
          <p:nvPr/>
        </p:nvPicPr>
        <p:blipFill>
          <a:blip r:embed="rId3" cstate="print"/>
          <a:srcRect l="15385" t="11538" r="13462"/>
          <a:stretch>
            <a:fillRect/>
          </a:stretch>
        </p:blipFill>
        <p:spPr bwMode="auto">
          <a:xfrm>
            <a:off x="1752600" y="4191000"/>
            <a:ext cx="1118566" cy="1854200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рппс 2020\IMG_20200918_171015.jpg"/>
          <p:cNvPicPr>
            <a:picLocks noChangeAspect="1" noChangeArrowheads="1"/>
          </p:cNvPicPr>
          <p:nvPr/>
        </p:nvPicPr>
        <p:blipFill>
          <a:blip r:embed="rId4" cstate="print"/>
          <a:srcRect l="15942" t="19231" r="5797" b="7692"/>
          <a:stretch>
            <a:fillRect/>
          </a:stretch>
        </p:blipFill>
        <p:spPr bwMode="auto">
          <a:xfrm>
            <a:off x="2971800" y="4343400"/>
            <a:ext cx="20574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9640" cy="581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безопасности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Admin\Рабочий стол\рппс 2020\IMG_20200918_1742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391"/>
          <a:stretch>
            <a:fillRect/>
          </a:stretch>
        </p:blipFill>
        <p:spPr bwMode="auto">
          <a:xfrm>
            <a:off x="5334000" y="1219200"/>
            <a:ext cx="3318272" cy="4627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4800" y="685800"/>
            <a:ext cx="502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Снижение </a:t>
            </a:r>
            <a:r>
              <a:rPr lang="ru-RU" b="1" dirty="0" smtClean="0">
                <a:solidFill>
                  <a:srgbClr val="0070C0"/>
                </a:solidFill>
              </a:rPr>
              <a:t>детского дорожно-транспортного травматизма превратилось в задачу государственного масштаба. </a:t>
            </a:r>
            <a:r>
              <a:rPr lang="ru-RU" b="1" dirty="0" smtClean="0">
                <a:solidFill>
                  <a:srgbClr val="0070C0"/>
                </a:solidFill>
              </a:rPr>
              <a:t>Для этого мы </a:t>
            </a:r>
            <a:r>
              <a:rPr lang="ru-RU" b="1" dirty="0" smtClean="0">
                <a:solidFill>
                  <a:srgbClr val="0070C0"/>
                </a:solidFill>
              </a:rPr>
              <a:t>в нашей группе создали и оформили центр безопасности.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981200"/>
            <a:ext cx="502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Раз за разом, играя и рассматривая материалы центра дети моделируют и формируют для себя модель поведения на улице, запоминают правила и знаки дорожного </a:t>
            </a:r>
            <a:r>
              <a:rPr lang="ru-RU" dirty="0" smtClean="0"/>
              <a:t>движения</a:t>
            </a:r>
            <a:r>
              <a:rPr lang="ru-RU" dirty="0" smtClean="0"/>
              <a:t> </a:t>
            </a:r>
            <a:r>
              <a:rPr lang="ru-RU" dirty="0" smtClean="0"/>
              <a:t>а так же </a:t>
            </a:r>
            <a:r>
              <a:rPr lang="ru-RU" dirty="0" smtClean="0"/>
              <a:t>дети в лёгкой и доступной для себя игровой форме приобщаются к важным вопросам безопасности и жизнеобеспечения </a:t>
            </a:r>
            <a:r>
              <a:rPr lang="ru-RU" dirty="0" smtClean="0"/>
              <a:t>дошкольников.</a:t>
            </a:r>
            <a:endParaRPr lang="ru-RU" dirty="0"/>
          </a:p>
        </p:txBody>
      </p:sp>
      <p:pic>
        <p:nvPicPr>
          <p:cNvPr id="5123" name="Picture 3" descr="C:\Documents and Settings\Admin\Рабочий стол\рппс 2020\IMG_20200918_174230.jpg"/>
          <p:cNvPicPr>
            <a:picLocks noChangeAspect="1" noChangeArrowheads="1"/>
          </p:cNvPicPr>
          <p:nvPr/>
        </p:nvPicPr>
        <p:blipFill>
          <a:blip r:embed="rId4" cstate="print"/>
          <a:srcRect t="21635"/>
          <a:stretch>
            <a:fillRect/>
          </a:stretch>
        </p:blipFill>
        <p:spPr bwMode="auto">
          <a:xfrm>
            <a:off x="7162800" y="304800"/>
            <a:ext cx="1628717" cy="170180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рппс 2020\IMG_20200918_174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800" y="4114800"/>
            <a:ext cx="27686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рппс 2020\IMG_20200918_172340.jpg"/>
          <p:cNvPicPr>
            <a:picLocks noChangeAspect="1" noChangeArrowheads="1"/>
          </p:cNvPicPr>
          <p:nvPr/>
        </p:nvPicPr>
        <p:blipFill>
          <a:blip r:embed="rId2" cstate="print"/>
          <a:srcRect l="7212" r="6250"/>
          <a:stretch>
            <a:fillRect/>
          </a:stretch>
        </p:blipFill>
        <p:spPr bwMode="auto">
          <a:xfrm>
            <a:off x="4114800" y="1981200"/>
            <a:ext cx="4572000" cy="3962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1524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центр</a:t>
            </a:r>
            <a:endParaRPr lang="ru-RU" sz="4000" dirty="0"/>
          </a:p>
        </p:txBody>
      </p:sp>
      <p:pic>
        <p:nvPicPr>
          <p:cNvPr id="6147" name="Picture 3" descr="C:\Documents and Settings\Admin\Рабочий стол\рппс 2020\IMG_20200918_172410.jpg"/>
          <p:cNvPicPr>
            <a:picLocks noChangeAspect="1" noChangeArrowheads="1"/>
          </p:cNvPicPr>
          <p:nvPr/>
        </p:nvPicPr>
        <p:blipFill>
          <a:blip r:embed="rId3" cstate="print"/>
          <a:srcRect l="5769" t="3846" r="4808" b="3846"/>
          <a:stretch>
            <a:fillRect/>
          </a:stretch>
        </p:blipFill>
        <p:spPr bwMode="auto">
          <a:xfrm>
            <a:off x="6477000" y="349046"/>
            <a:ext cx="2362200" cy="182880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рппс 2020\IMG_20200918_172350.jpg"/>
          <p:cNvPicPr>
            <a:picLocks noChangeAspect="1" noChangeArrowheads="1"/>
          </p:cNvPicPr>
          <p:nvPr/>
        </p:nvPicPr>
        <p:blipFill>
          <a:blip r:embed="rId4" cstate="print"/>
          <a:srcRect l="14423" t="23077" r="13462" b="15385"/>
          <a:stretch>
            <a:fillRect/>
          </a:stretch>
        </p:blipFill>
        <p:spPr bwMode="auto">
          <a:xfrm>
            <a:off x="1600200" y="4431792"/>
            <a:ext cx="2362200" cy="1511808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рппс 2020\IMG_20200918_172354.jpg"/>
          <p:cNvPicPr>
            <a:picLocks noChangeAspect="1" noChangeArrowheads="1"/>
          </p:cNvPicPr>
          <p:nvPr/>
        </p:nvPicPr>
        <p:blipFill>
          <a:blip r:embed="rId5" cstate="print"/>
          <a:srcRect l="11538" t="26923" r="13462"/>
          <a:stretch>
            <a:fillRect/>
          </a:stretch>
        </p:blipFill>
        <p:spPr bwMode="auto">
          <a:xfrm>
            <a:off x="4122821" y="914400"/>
            <a:ext cx="2085474" cy="1524000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Рабочий стол\рппс 2020\IMG_20200918_172359.jpg"/>
          <p:cNvPicPr>
            <a:picLocks noChangeAspect="1" noChangeArrowheads="1"/>
          </p:cNvPicPr>
          <p:nvPr/>
        </p:nvPicPr>
        <p:blipFill>
          <a:blip r:embed="rId6" cstate="print"/>
          <a:srcRect l="51923" t="26923" r="7692" b="11538"/>
          <a:stretch>
            <a:fillRect/>
          </a:stretch>
        </p:blipFill>
        <p:spPr bwMode="auto">
          <a:xfrm>
            <a:off x="6477001" y="4953000"/>
            <a:ext cx="981074" cy="11212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4800" y="685800"/>
            <a:ext cx="381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Организация </a:t>
            </a:r>
            <a:r>
              <a:rPr lang="ru-RU" dirty="0" smtClean="0"/>
              <a:t> игрового центра  </a:t>
            </a:r>
            <a:r>
              <a:rPr lang="ru-RU" dirty="0" smtClean="0"/>
              <a:t>в нашей группе построена таким образом, чтобы дать возможность наиболее эффективно развивать индивидуальность каждого ребёнка с учётом его возраста, особенностей и интересов. </a:t>
            </a:r>
            <a:r>
              <a:rPr lang="ru-RU" dirty="0" smtClean="0"/>
              <a:t>В центре созданы </a:t>
            </a:r>
            <a:r>
              <a:rPr lang="ru-RU" dirty="0" smtClean="0"/>
              <a:t>условия для </a:t>
            </a:r>
            <a:r>
              <a:rPr lang="ru-RU" dirty="0" smtClean="0"/>
              <a:t> развития физических, конструктивных, коммуникативных качеств и способностей. Здесь дети выбирают игры по своим интересам, учатся общаться и подчиняться игровым правилам.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 сюжетно ролевых игр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Admin\Рабочий стол\рппс 2020\IMG_20200918_1757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893" r="11893"/>
          <a:stretch>
            <a:fillRect/>
          </a:stretch>
        </p:blipFill>
        <p:spPr bwMode="auto">
          <a:xfrm>
            <a:off x="381000" y="1143000"/>
            <a:ext cx="2743200" cy="2699497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рппс 2020\IMG_20200918_175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962400"/>
            <a:ext cx="2641600" cy="1981200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рппс 2020\IMG_20200918_175754.jpg"/>
          <p:cNvPicPr>
            <a:picLocks noChangeAspect="1" noChangeArrowheads="1"/>
          </p:cNvPicPr>
          <p:nvPr/>
        </p:nvPicPr>
        <p:blipFill>
          <a:blip r:embed="rId5" cstate="print"/>
          <a:srcRect l="5769" r="4808" b="3846"/>
          <a:stretch>
            <a:fillRect/>
          </a:stretch>
        </p:blipFill>
        <p:spPr bwMode="auto">
          <a:xfrm>
            <a:off x="1734312" y="3962400"/>
            <a:ext cx="2456688" cy="1981200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рппс 2020\IMG_20200918_175803.jpg"/>
          <p:cNvPicPr>
            <a:picLocks noChangeAspect="1" noChangeArrowheads="1"/>
          </p:cNvPicPr>
          <p:nvPr/>
        </p:nvPicPr>
        <p:blipFill>
          <a:blip r:embed="rId6" cstate="print"/>
          <a:srcRect l="7692" r="7692" b="13462"/>
          <a:stretch>
            <a:fillRect/>
          </a:stretch>
        </p:blipFill>
        <p:spPr bwMode="auto">
          <a:xfrm>
            <a:off x="4343400" y="3733800"/>
            <a:ext cx="1676400" cy="228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6600" y="1143000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своевременного развития игры в группе мы создали </a:t>
            </a:r>
            <a:r>
              <a:rPr lang="ru-RU" dirty="0" smtClean="0"/>
              <a:t>центр сюжетно ролевых игр, оборудовали </a:t>
            </a:r>
            <a:r>
              <a:rPr lang="ru-RU" dirty="0" smtClean="0"/>
              <a:t>игровую зону детской мебелью, внесли различные атрибуты, в том числе атрибуты копии и их заместители, которые помогут ребёнку использовать накопленный опыт в мире игры</a:t>
            </a:r>
            <a:r>
              <a:rPr lang="ru-RU" dirty="0" smtClean="0"/>
              <a:t>. В данном центре дети могут начать знакомиться с профессиями: повар, шеф – повар, официант, стилист, визажист, косметолог.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548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SkazkaForSerge</vt:lpstr>
      <vt:lpstr>Times New Roman</vt:lpstr>
      <vt:lpstr>Comic Sans MS</vt:lpstr>
      <vt:lpstr>Wingdings</vt:lpstr>
      <vt:lpstr>Тема Office</vt:lpstr>
      <vt:lpstr>Развивающая предметно пространственная среда  </vt:lpstr>
      <vt:lpstr>Слайд 2</vt:lpstr>
      <vt:lpstr>Центр книги</vt:lpstr>
      <vt:lpstr>Экологический центр</vt:lpstr>
      <vt:lpstr>Изобразительный центр</vt:lpstr>
      <vt:lpstr>Слайд 6</vt:lpstr>
      <vt:lpstr>Центр безопасности</vt:lpstr>
      <vt:lpstr>Слайд 8</vt:lpstr>
      <vt:lpstr>Цент сюжетно ролевых игр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Admin</cp:lastModifiedBy>
  <cp:revision>41</cp:revision>
  <dcterms:created xsi:type="dcterms:W3CDTF">2015-04-19T15:51:03Z</dcterms:created>
  <dcterms:modified xsi:type="dcterms:W3CDTF">2020-09-19T13:52:08Z</dcterms:modified>
</cp:coreProperties>
</file>