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8924-2CAD-4793-8144-4B3D92E55F1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F5C9-EAA9-403D-9202-84EBECBE9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allpapersafari.com/73/88/YqceW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260648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РППС В ДОУ. Оформление музыкального зала к празднику                     «Осень, осень в гости просим»</a:t>
            </a:r>
          </a:p>
        </p:txBody>
      </p:sp>
      <p:pic>
        <p:nvPicPr>
          <p:cNvPr id="10" name="Рисунок 9" descr="127715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60648"/>
            <a:ext cx="1475656" cy="1505772"/>
          </a:xfrm>
          <a:prstGeom prst="rect">
            <a:avLst/>
          </a:prstGeom>
        </p:spPr>
      </p:pic>
      <p:pic>
        <p:nvPicPr>
          <p:cNvPr id="3084" name="Picture 12" descr="http://avrora103.ru/sites/default/files/images/94955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115616" cy="12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SAM_5835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tretch>
            <a:fillRect/>
          </a:stretch>
        </p:blipFill>
        <p:spPr>
          <a:xfrm>
            <a:off x="251520" y="1628800"/>
            <a:ext cx="8574198" cy="482695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AM_5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2448" y="5373216"/>
            <a:ext cx="2141728" cy="120571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allpapersafari.com/73/88/YqceW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26064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РППС В ДОУ. Оформление музыкального зала к профессиональному празднику                          «День Знаний»</a:t>
            </a:r>
          </a:p>
        </p:txBody>
      </p:sp>
      <p:pic>
        <p:nvPicPr>
          <p:cNvPr id="19" name="Рисунок 18" descr="SAM_5729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323528" y="1700808"/>
            <a:ext cx="8460432" cy="47629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karandas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637926" y="4797152"/>
            <a:ext cx="1233448" cy="1723851"/>
          </a:xfrm>
          <a:prstGeom prst="rect">
            <a:avLst/>
          </a:prstGeom>
        </p:spPr>
      </p:pic>
      <p:pic>
        <p:nvPicPr>
          <p:cNvPr id="17" name="Рисунок 16" descr="233152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92696"/>
            <a:ext cx="2088232" cy="925593"/>
          </a:xfrm>
          <a:prstGeom prst="rect">
            <a:avLst/>
          </a:prstGeom>
        </p:spPr>
      </p:pic>
      <p:pic>
        <p:nvPicPr>
          <p:cNvPr id="3084" name="Picture 12" descr="http://avrora103.ru/sites/default/files/images/94955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256207" cy="14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wallpapersafari.com/73/88/YqceW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РППС в группе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dventure" pitchFamily="2" charset="0"/>
              </a:rPr>
              <a:t>«Осень в гости к нам пришла и подарки принесла»</a:t>
            </a:r>
          </a:p>
        </p:txBody>
      </p:sp>
      <p:pic>
        <p:nvPicPr>
          <p:cNvPr id="17" name="Рисунок 16" descr="hello_html_2d28bf53_5a32b62f832b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565050"/>
            <a:ext cx="3526855" cy="1960294"/>
          </a:xfrm>
          <a:prstGeom prst="rect">
            <a:avLst/>
          </a:prstGeom>
        </p:spPr>
      </p:pic>
      <p:pic>
        <p:nvPicPr>
          <p:cNvPr id="10" name="Рисунок 9" descr="127715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29965">
            <a:off x="111090" y="39002"/>
            <a:ext cx="794912" cy="811135"/>
          </a:xfrm>
          <a:prstGeom prst="rect">
            <a:avLst/>
          </a:prstGeom>
        </p:spPr>
      </p:pic>
      <p:pic>
        <p:nvPicPr>
          <p:cNvPr id="11" name="Рисунок 10" descr="SAM_5809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251520" y="1052735"/>
            <a:ext cx="5832648" cy="32835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SAM_57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412776"/>
            <a:ext cx="2637258" cy="14846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SAM_57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078028"/>
            <a:ext cx="2880320" cy="16215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AM_57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4797152"/>
            <a:ext cx="3292909" cy="18537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karandash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4288" y="4351224"/>
            <a:ext cx="1639074" cy="22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45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Садик</cp:lastModifiedBy>
  <cp:revision>114</cp:revision>
  <dcterms:created xsi:type="dcterms:W3CDTF">2017-02-26T16:13:55Z</dcterms:created>
  <dcterms:modified xsi:type="dcterms:W3CDTF">2019-10-22T06:10:44Z</dcterms:modified>
</cp:coreProperties>
</file>