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6" r:id="rId3"/>
    <p:sldId id="31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48924-2CAD-4793-8144-4B3D92E55F1B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dn.wallpapersafari.com/73/88/YqceW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7999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31640" y="260648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РППС В ДОУ. Оформление музыкального зала к празднику                     «Осень, осень в гости просим»</a:t>
            </a:r>
          </a:p>
        </p:txBody>
      </p:sp>
      <p:pic>
        <p:nvPicPr>
          <p:cNvPr id="10" name="Рисунок 9" descr="127715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260648"/>
            <a:ext cx="1475656" cy="1505772"/>
          </a:xfrm>
          <a:prstGeom prst="rect">
            <a:avLst/>
          </a:prstGeom>
        </p:spPr>
      </p:pic>
      <p:pic>
        <p:nvPicPr>
          <p:cNvPr id="3084" name="Picture 12" descr="http://avrora103.ru/sites/default/files/images/94955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115616" cy="12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SAM_5835.JPG"/>
          <p:cNvPicPr>
            <a:picLocks noChangeAspect="1"/>
          </p:cNvPicPr>
          <p:nvPr/>
        </p:nvPicPr>
        <p:blipFill>
          <a:blip r:embed="rId5" cstate="print">
            <a:lum bright="10000" contrast="20000"/>
          </a:blip>
          <a:stretch>
            <a:fillRect/>
          </a:stretch>
        </p:blipFill>
        <p:spPr>
          <a:xfrm>
            <a:off x="251520" y="1628800"/>
            <a:ext cx="8574198" cy="4826956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58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92448" y="5373216"/>
            <a:ext cx="2141728" cy="1205714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8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dn.wallpapersafari.com/73/88/YqceW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7999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95536" y="260649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РППС В ДОУ. Оформление музыкального зала к профессиональному празднику                          «День Знаний»</a:t>
            </a:r>
          </a:p>
        </p:txBody>
      </p:sp>
      <p:pic>
        <p:nvPicPr>
          <p:cNvPr id="19" name="Рисунок 18" descr="SAM_5729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tretch>
            <a:fillRect/>
          </a:stretch>
        </p:blipFill>
        <p:spPr>
          <a:xfrm>
            <a:off x="323528" y="1700808"/>
            <a:ext cx="8460432" cy="47629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karandash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37926" y="4797152"/>
            <a:ext cx="1233448" cy="1723851"/>
          </a:xfrm>
          <a:prstGeom prst="rect">
            <a:avLst/>
          </a:prstGeom>
        </p:spPr>
      </p:pic>
      <p:pic>
        <p:nvPicPr>
          <p:cNvPr id="17" name="Рисунок 16" descr="2331520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692696"/>
            <a:ext cx="2088232" cy="925593"/>
          </a:xfrm>
          <a:prstGeom prst="rect">
            <a:avLst/>
          </a:prstGeom>
        </p:spPr>
      </p:pic>
      <p:pic>
        <p:nvPicPr>
          <p:cNvPr id="3084" name="Picture 12" descr="http://avrora103.ru/sites/default/files/images/94955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1256207" cy="142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8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dn.wallpapersafari.com/73/88/YqceW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7999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РППС в группе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«Осень в гости к нам пришла и подарки принесла»</a:t>
            </a:r>
          </a:p>
        </p:txBody>
      </p:sp>
      <p:pic>
        <p:nvPicPr>
          <p:cNvPr id="17" name="Рисунок 16" descr="hello_html_2d28bf53_5a32b62f832ba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4565050"/>
            <a:ext cx="3526855" cy="1960294"/>
          </a:xfrm>
          <a:prstGeom prst="rect">
            <a:avLst/>
          </a:prstGeom>
        </p:spPr>
      </p:pic>
      <p:pic>
        <p:nvPicPr>
          <p:cNvPr id="10" name="Рисунок 9" descr="1277157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929965">
            <a:off x="111090" y="39002"/>
            <a:ext cx="794912" cy="811135"/>
          </a:xfrm>
          <a:prstGeom prst="rect">
            <a:avLst/>
          </a:prstGeom>
        </p:spPr>
      </p:pic>
      <p:pic>
        <p:nvPicPr>
          <p:cNvPr id="11" name="Рисунок 10" descr="SAM_5809.JPG"/>
          <p:cNvPicPr>
            <a:picLocks noChangeAspect="1"/>
          </p:cNvPicPr>
          <p:nvPr/>
        </p:nvPicPr>
        <p:blipFill>
          <a:blip r:embed="rId5" cstate="print">
            <a:lum bright="10000" contrast="30000"/>
          </a:blip>
          <a:stretch>
            <a:fillRect/>
          </a:stretch>
        </p:blipFill>
        <p:spPr>
          <a:xfrm>
            <a:off x="251520" y="1052735"/>
            <a:ext cx="5832648" cy="328356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577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1412776"/>
            <a:ext cx="2637258" cy="148467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SAM_577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52120" y="3078028"/>
            <a:ext cx="2880320" cy="162151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573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97152"/>
            <a:ext cx="3292909" cy="185378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karandash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4288" y="4351224"/>
            <a:ext cx="1639074" cy="229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45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Садик</cp:lastModifiedBy>
  <cp:revision>114</cp:revision>
  <dcterms:created xsi:type="dcterms:W3CDTF">2017-02-26T16:13:55Z</dcterms:created>
  <dcterms:modified xsi:type="dcterms:W3CDTF">2019-10-22T06:10:44Z</dcterms:modified>
</cp:coreProperties>
</file>