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3604-F800-45D7-9F5B-73C3D9E97CB1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CFD6-B0B4-4046-BA12-5ACBD80AB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168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3604-F800-45D7-9F5B-73C3D9E97CB1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CFD6-B0B4-4046-BA12-5ACBD80AB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927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3604-F800-45D7-9F5B-73C3D9E97CB1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CFD6-B0B4-4046-BA12-5ACBD80AB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45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3604-F800-45D7-9F5B-73C3D9E97CB1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CFD6-B0B4-4046-BA12-5ACBD80AB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885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3604-F800-45D7-9F5B-73C3D9E97CB1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CFD6-B0B4-4046-BA12-5ACBD80AB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821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3604-F800-45D7-9F5B-73C3D9E97CB1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CFD6-B0B4-4046-BA12-5ACBD80AB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308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3604-F800-45D7-9F5B-73C3D9E97CB1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CFD6-B0B4-4046-BA12-5ACBD80AB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19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3604-F800-45D7-9F5B-73C3D9E97CB1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CFD6-B0B4-4046-BA12-5ACBD80AB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4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3604-F800-45D7-9F5B-73C3D9E97CB1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CFD6-B0B4-4046-BA12-5ACBD80AB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928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3604-F800-45D7-9F5B-73C3D9E97CB1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CFD6-B0B4-4046-BA12-5ACBD80AB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830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3604-F800-45D7-9F5B-73C3D9E97CB1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0CFD6-B0B4-4046-BA12-5ACBD80AB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15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43604-F800-45D7-9F5B-73C3D9E97CB1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0CFD6-B0B4-4046-BA12-5ACBD80AB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040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5425"/>
            <a:ext cx="9144000" cy="731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407500"/>
            <a:ext cx="80345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Муниципальное автономное дошкольное образовательное учреждение детский сад № 3 «Светлячок»</a:t>
            </a:r>
            <a:endParaRPr lang="ru-RU" sz="12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42590" y="1124744"/>
            <a:ext cx="7169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РАЗВЛЕЧЕНИЕ В МЛАДШЕЙ ГРУППЕ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«Мы едем не скучаем, лесных друзей встречаем»</a:t>
            </a:r>
            <a:endParaRPr lang="ru-RU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135" y="1771075"/>
            <a:ext cx="5751453" cy="3522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70595" y="5333159"/>
            <a:ext cx="34387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b="1" dirty="0">
                <a:solidFill>
                  <a:srgbClr val="0070C0"/>
                </a:solidFill>
                <a:latin typeface="Comic Sans MS" panose="030F0702030302020204" pitchFamily="66" charset="0"/>
              </a:rPr>
              <a:t>с</a:t>
            </a:r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оставитель: Соколова Н.С.</a:t>
            </a:r>
          </a:p>
          <a:p>
            <a:pPr algn="r"/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воспитатель,</a:t>
            </a:r>
          </a:p>
          <a:p>
            <a:pPr algn="r"/>
            <a:r>
              <a:rPr lang="ru-RU" b="1" dirty="0">
                <a:solidFill>
                  <a:srgbClr val="0070C0"/>
                </a:solidFill>
                <a:latin typeface="Comic Sans MS" panose="030F0702030302020204" pitchFamily="66" charset="0"/>
              </a:rPr>
              <a:t>п</a:t>
            </a:r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ервая  кв. категория</a:t>
            </a:r>
            <a:endParaRPr lang="ru-RU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972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5425"/>
            <a:ext cx="9144000" cy="731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1620" y="332656"/>
            <a:ext cx="864096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Цель развлечения</a:t>
            </a:r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: </a:t>
            </a: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развитие у детей интереса к различным видам игр.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Задачи: </a:t>
            </a:r>
          </a:p>
          <a:p>
            <a:r>
              <a:rPr lang="ru-RU" dirty="0">
                <a:solidFill>
                  <a:srgbClr val="0070C0"/>
                </a:solidFill>
                <a:latin typeface="Comic Sans MS" panose="030F0702030302020204" pitchFamily="66" charset="0"/>
              </a:rPr>
              <a:t>р</a:t>
            </a: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азвивать игровые умения, воображение;</a:t>
            </a:r>
          </a:p>
          <a:p>
            <a:r>
              <a:rPr lang="ru-RU" dirty="0">
                <a:solidFill>
                  <a:srgbClr val="0070C0"/>
                </a:solidFill>
                <a:latin typeface="Comic Sans MS" panose="030F0702030302020204" pitchFamily="66" charset="0"/>
              </a:rPr>
              <a:t>з</a:t>
            </a: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акреплять умение реализовывать игровой замысел;</a:t>
            </a:r>
          </a:p>
          <a:p>
            <a:r>
              <a:rPr lang="ru-RU" dirty="0">
                <a:solidFill>
                  <a:srgbClr val="0070C0"/>
                </a:solidFill>
                <a:latin typeface="Comic Sans MS" panose="030F0702030302020204" pitchFamily="66" charset="0"/>
              </a:rPr>
              <a:t>в</a:t>
            </a: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оспитывать положительные взаимоотношения между детьми.</a:t>
            </a:r>
          </a:p>
          <a:p>
            <a:pPr algn="r"/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Ожидаемый результат:</a:t>
            </a:r>
          </a:p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70C0"/>
                </a:solidFill>
                <a:latin typeface="Comic Sans MS" panose="030F0702030302020204" pitchFamily="66" charset="0"/>
              </a:rPr>
              <a:t>у</a:t>
            </a: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меют объединять несколько игровых действий в единую сюжетную линию;</a:t>
            </a:r>
          </a:p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70C0"/>
                </a:solidFill>
                <a:latin typeface="Comic Sans MS" panose="030F0702030302020204" pitchFamily="66" charset="0"/>
              </a:rPr>
              <a:t>у</a:t>
            </a: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меют согласовывать слова и движения в подвижных играх;</a:t>
            </a:r>
          </a:p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70C0"/>
                </a:solidFill>
                <a:latin typeface="Comic Sans MS" panose="030F0702030302020204" pitchFamily="66" charset="0"/>
              </a:rPr>
              <a:t>п</a:t>
            </a: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оддерживают диалог со взрослым</a:t>
            </a:r>
          </a:p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70C0"/>
                </a:solidFill>
                <a:latin typeface="Comic Sans MS" panose="030F0702030302020204" pitchFamily="66" charset="0"/>
              </a:rPr>
              <a:t>и</a:t>
            </a:r>
            <a:r>
              <a:rPr lang="ru-RU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меют представление о насекомых, умеют их узнавать и называть.</a:t>
            </a:r>
          </a:p>
          <a:p>
            <a:pPr algn="ctr"/>
            <a:endParaRPr lang="ru-RU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endParaRPr lang="ru-RU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573016"/>
            <a:ext cx="3672408" cy="2824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3981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14\Desktop\1613539461_59-p-fon-dlya-detskoi-prezentatsii-powerpoint-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28"/>
            <a:ext cx="9144000" cy="7310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74962" y="503094"/>
            <a:ext cx="8013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Социально – коммуникативное развитие</a:t>
            </a:r>
            <a:endParaRPr lang="ru-RU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1181165"/>
            <a:ext cx="87129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Задача</a:t>
            </a:r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: </a:t>
            </a:r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побуждать детей к участию в разных видах игровой </a:t>
            </a:r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деятельности;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Способствовать формированию чувства принадлежности к сообществу детей и взрослого.</a:t>
            </a:r>
            <a:endParaRPr lang="ru-RU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83768" y="2348880"/>
            <a:ext cx="42627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«ПОСТРОЕНИЕ ПОЕЗДА»</a:t>
            </a:r>
            <a:endParaRPr lang="ru-RU" sz="24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371" y="2836441"/>
            <a:ext cx="5295110" cy="32432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80181" y="3277879"/>
            <a:ext cx="331719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Вот поезд наш едет,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Колёса стучат,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А в поезде нашем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Ребятки сидят…</a:t>
            </a:r>
            <a:endParaRPr lang="ru-RU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16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38" y="-225425"/>
            <a:ext cx="9144000" cy="731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7704" y="476672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Физическое</a:t>
            </a:r>
            <a:r>
              <a:rPr lang="ru-RU" sz="3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развитие</a:t>
            </a:r>
            <a:endParaRPr lang="ru-RU" sz="32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5" y="1127919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Задача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: </a:t>
            </a:r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развивать у детей желание играть вместе с воспитателем, поддерживать игры, в которых совершенствуются основные виды движения.</a:t>
            </a:r>
            <a:endParaRPr lang="ru-RU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2058711"/>
            <a:ext cx="491993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ОСТАНОВКА «МЕДОВАЯ</a:t>
            </a:r>
            <a:r>
              <a:rPr lang="ru-RU" sz="28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»</a:t>
            </a:r>
          </a:p>
          <a:p>
            <a:pPr algn="ctr"/>
            <a:r>
              <a:rPr lang="ru-RU" sz="2800" b="1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физминутка</a:t>
            </a:r>
            <a:endParaRPr lang="ru-RU" sz="28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94" y="2852936"/>
            <a:ext cx="3024336" cy="3049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406" y="2797186"/>
            <a:ext cx="2841594" cy="294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75856" y="3212976"/>
            <a:ext cx="30294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Медвежата в чаще жили,</a:t>
            </a:r>
            <a:b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Головой они крутили…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Медвежата мёд искали,</a:t>
            </a:r>
            <a:b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Дружно дерево качали.</a:t>
            </a:r>
            <a:endParaRPr lang="ru-RU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753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4\Desktop\1613539461_59-p-fon-dlya-detskoi-prezentatsii-powerpoint-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7" y="0"/>
            <a:ext cx="9144000" cy="7310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68869" y="225514"/>
            <a:ext cx="77373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Речевое развитие</a:t>
            </a:r>
            <a:endParaRPr lang="ru-RU" sz="36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545" y="871845"/>
            <a:ext cx="90364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Задача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: </a:t>
            </a:r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учить детей поддерживать диалог , слова согласовывать с </a:t>
            </a:r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действиями, расширять и активизировать словарный запас.</a:t>
            </a:r>
            <a:endParaRPr lang="ru-RU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63527" y="1538332"/>
            <a:ext cx="68582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ОСТАНОВКА «</a:t>
            </a:r>
            <a:r>
              <a:rPr lang="ru-RU" sz="2800" b="1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Зайкина</a:t>
            </a:r>
            <a:r>
              <a:rPr lang="ru-RU" sz="28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полянка</a:t>
            </a:r>
            <a:r>
              <a:rPr lang="ru-RU" sz="28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»</a:t>
            </a:r>
          </a:p>
          <a:p>
            <a:pPr algn="ctr"/>
            <a:r>
              <a:rPr lang="ru-RU" sz="2800" b="1" dirty="0">
                <a:solidFill>
                  <a:srgbClr val="00B050"/>
                </a:solidFill>
                <a:latin typeface="Comic Sans MS" panose="030F0702030302020204" pitchFamily="66" charset="0"/>
              </a:rPr>
              <a:t>р</a:t>
            </a:r>
            <a:r>
              <a:rPr lang="ru-RU" sz="28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ечевая игра</a:t>
            </a:r>
            <a:endParaRPr lang="ru-RU" sz="28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1" y="2625444"/>
            <a:ext cx="5338245" cy="3770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733782" y="3586663"/>
            <a:ext cx="34105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Зайка беленький сидит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И ушами шевелит..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Зайке холодно сидеть,</a:t>
            </a:r>
            <a:br>
              <a:rPr lang="ru-RU" sz="24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Надо лапоньки погреть.</a:t>
            </a:r>
            <a:endParaRPr lang="ru-RU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970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14\Desktop\1613539461_59-p-fon-dlya-detskoi-prezentatsii-powerpoint-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4" y="0"/>
            <a:ext cx="9166836" cy="7310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75656" y="332656"/>
            <a:ext cx="597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Познавательное развитие</a:t>
            </a:r>
            <a:endParaRPr lang="ru-RU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124744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Задача</a:t>
            </a:r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: </a:t>
            </a:r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развивать интерес детей к природе, любознательность, воображение и логическое </a:t>
            </a:r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мышление, закреплять знания о насекомых.</a:t>
            </a:r>
            <a:endParaRPr lang="ru-RU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3053" y="1925920"/>
            <a:ext cx="56945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ОСТАНОВКА «Загадочная»</a:t>
            </a:r>
            <a:endParaRPr lang="ru-RU" sz="28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6" y="2351372"/>
            <a:ext cx="4182573" cy="2174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1847" y="2376567"/>
            <a:ext cx="3545070" cy="4307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96022" y="4941168"/>
            <a:ext cx="43479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Я ребяток в гости жду 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Им загадки расскажу.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Вы загадки отгадайте,</a:t>
            </a:r>
            <a:br>
              <a:rPr lang="ru-RU" sz="20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Знаний больше получайте!</a:t>
            </a:r>
            <a:endParaRPr lang="ru-RU" sz="2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7690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255</Words>
  <Application>Microsoft Office PowerPoint</Application>
  <PresentationFormat>Экран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14</dc:creator>
  <cp:lastModifiedBy>14</cp:lastModifiedBy>
  <cp:revision>6</cp:revision>
  <dcterms:created xsi:type="dcterms:W3CDTF">2021-05-18T09:16:21Z</dcterms:created>
  <dcterms:modified xsi:type="dcterms:W3CDTF">2021-05-25T06:25:13Z</dcterms:modified>
</cp:coreProperties>
</file>