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5A0-AEC4-43AC-AD0A-822C66E6FBB1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89A5-767E-4670-8B2D-F6EB398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27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5A0-AEC4-43AC-AD0A-822C66E6FBB1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89A5-767E-4670-8B2D-F6EB398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7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5A0-AEC4-43AC-AD0A-822C66E6FBB1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89A5-767E-4670-8B2D-F6EB398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24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5A0-AEC4-43AC-AD0A-822C66E6FBB1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89A5-767E-4670-8B2D-F6EB398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0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5A0-AEC4-43AC-AD0A-822C66E6FBB1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89A5-767E-4670-8B2D-F6EB398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42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5A0-AEC4-43AC-AD0A-822C66E6FBB1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89A5-767E-4670-8B2D-F6EB398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78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5A0-AEC4-43AC-AD0A-822C66E6FBB1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89A5-767E-4670-8B2D-F6EB398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67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5A0-AEC4-43AC-AD0A-822C66E6FBB1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89A5-767E-4670-8B2D-F6EB398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06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5A0-AEC4-43AC-AD0A-822C66E6FBB1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89A5-767E-4670-8B2D-F6EB398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78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5A0-AEC4-43AC-AD0A-822C66E6FBB1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89A5-767E-4670-8B2D-F6EB398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5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5A0-AEC4-43AC-AD0A-822C66E6FBB1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89A5-767E-4670-8B2D-F6EB398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46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405A0-AEC4-43AC-AD0A-822C66E6FBB1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889A5-767E-4670-8B2D-F6EB398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99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616546039_7-p-fon-dlya-prezentatsii-detskii-sad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332656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автономное образовательное учреждение детский сад №3 «Светлячок»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400506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Учитель-логопед:</a:t>
            </a:r>
          </a:p>
          <a:p>
            <a:r>
              <a:rPr lang="ru-RU" sz="1600" dirty="0" smtClean="0"/>
              <a:t> </a:t>
            </a:r>
            <a:r>
              <a:rPr lang="ru-RU" sz="1600" dirty="0" err="1" smtClean="0"/>
              <a:t>Багина</a:t>
            </a:r>
            <a:r>
              <a:rPr lang="ru-RU" sz="1600" dirty="0" smtClean="0"/>
              <a:t> Анна Анатольевна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34888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Артикуляционная гимнастика дома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616557599_4-p-yarkii-fon-dlya-prezentatsii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43705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Артикуляционная гимнастика 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052736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     Это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комплекс упражнений, направленных на развитие подвижности, ловкости и точности движений языка, губ, щек, подъязычной уздечки.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500" y="3068960"/>
            <a:ext cx="6664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     Цель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артикуляционной гимнастики – выработка правильных движений и определенных положений органов артикуляционного аппарата, необходимых для четкого произношения звуков.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6" name="Picture 6" descr="F:\kartinki-na-prozrachnom-fone-dlya-detej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6215">
            <a:off x="2382873" y="4910195"/>
            <a:ext cx="6685094" cy="185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27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616557599_4-p-yarkii-fon-dlya-prezentatsii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62068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  <a:latin typeface="Comic Sans MS" pitchFamily="66" charset="0"/>
              </a:rPr>
              <a:t>Блинчик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700808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    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50" name="Picture 6" descr="C:\Users\Илья\Downloads\pngwing.com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4070570" cy="276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СКРИНШОТЫ\Скриншот 23-12-2021 084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5064"/>
            <a:ext cx="2448272" cy="1973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668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616557599_4-p-yarkii-fon-dlya-prezentatsii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1749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33265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  <a:latin typeface="Comic Sans MS" pitchFamily="66" charset="0"/>
              </a:rPr>
              <a:t>Месим тесто </a:t>
            </a:r>
            <a:endParaRPr lang="ru-RU" sz="5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445673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Улыбнуться, открыть рот, покусать язык зубами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та-та-та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пошлепать язык губами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пя-пя-пя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закусить язык зубами и протаскивать его сквозь зубы с усилием.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4" name="Picture 6" descr="C:\Users\Илья\Downloads\pngwing.c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56494"/>
            <a:ext cx="1409374" cy="467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img3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7680"/>
            <a:ext cx="2387600" cy="1797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7" name="Picture 3" descr="F:\img3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275">
            <a:off x="4139952" y="3861048"/>
            <a:ext cx="2425700" cy="194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0648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1616557599_4-p-yarkii-fon-dlya-prezentatsii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47667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  <a:latin typeface="Comic Sans MS" pitchFamily="66" charset="0"/>
              </a:rPr>
              <a:t>Часики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1688325"/>
            <a:ext cx="4335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Улыбнуться, открыть рот. Кончиком языка переводить на счет «раз-два» из одного уголка рта в другой.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Нижняя челюсть при этом остается неподвижной.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9" name="Picture 7" descr="C:\Users\Илья\Downloads\pngwing.com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0584" y="1688325"/>
            <a:ext cx="4848324" cy="484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img5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539380" cy="2471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1797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616557599_4-p-yarkii-fon-dlya-prezentatsii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47667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  <a:latin typeface="Comic Sans MS" pitchFamily="66" charset="0"/>
              </a:rPr>
              <a:t>качели</a:t>
            </a:r>
            <a:endParaRPr lang="ru-RU" sz="5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859340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Улыбнуться, открыть рот.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счет 1-2 поочередно упираться языком то в верхние, то в нижние зубы.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Нижняя челюсть неподвижна.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20" name="Picture 4" descr="C:\Users\Илья\Downloads\pngwing.com(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6071" y="2996952"/>
            <a:ext cx="3266375" cy="356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img8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3494">
            <a:off x="467544" y="4046761"/>
            <a:ext cx="1728192" cy="173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 descr="F:\img8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5326">
            <a:off x="2963468" y="3972661"/>
            <a:ext cx="2023180" cy="1690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1871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616557599_4-p-yarkii-fon-dlya-prezentatsii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26064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  <a:latin typeface="Comic Sans MS" pitchFamily="66" charset="0"/>
              </a:rPr>
              <a:t>футбол</a:t>
            </a:r>
            <a:endParaRPr lang="ru-RU" sz="5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53096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    Рот закрыть, кончик языка с напряжением упирать то в одну, то в другую щеку так, чтобы под щекой надувались «мячики»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Илья\Downloads\pngwing.com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672408" cy="402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img6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266429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2052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616557599_4-p-yarkii-fon-dlya-prezentatsii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868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  <a:latin typeface="Comic Sans MS" pitchFamily="66" charset="0"/>
              </a:rPr>
              <a:t>«вкусное варенье»</a:t>
            </a:r>
            <a:endParaRPr lang="ru-RU" sz="5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162880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    Улыбнуться, открыть рот. Языком в форме чашечки облизывать верхнюю губу сверху-вниз. Нижняя губане должна обтягивать губы.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Илья\Downloads\pngwing.com(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512" y="4149080"/>
            <a:ext cx="2595488" cy="25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img9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84689">
            <a:off x="683568" y="3717032"/>
            <a:ext cx="2082800" cy="180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3" name="Picture 5" descr="F:\img9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7314">
            <a:off x="3927824" y="3814320"/>
            <a:ext cx="2032000" cy="181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1511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1616557599_4-p-yarkii-fon-dlya-prezentatsii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09" y="-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4560" y="653493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  <a:latin typeface="Comic Sans MS" pitchFamily="66" charset="0"/>
              </a:rPr>
              <a:t>«парус»</a:t>
            </a:r>
            <a:endParaRPr lang="ru-RU" sz="5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576823"/>
            <a:ext cx="5207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   Улыбнуться, широко открыть рот, кончик языка поднять и поставить на бугорки (альвеолы) за верхними зубами. Удерживать язык в таком положении на счет до восьми, потом до десяти. Опустить язык и повторить упражнение 2-3 раза.</a:t>
            </a:r>
            <a:endParaRPr lang="ru-RU" sz="2400" b="1" dirty="0"/>
          </a:p>
        </p:txBody>
      </p:sp>
      <p:pic>
        <p:nvPicPr>
          <p:cNvPr id="3075" name="Picture 3" descr="C:\Users\Илья\Downloads\pngwing.com(7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115" y="548680"/>
            <a:ext cx="3359646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img7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2952328" cy="2112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9157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290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User</cp:lastModifiedBy>
  <cp:revision>18</cp:revision>
  <dcterms:created xsi:type="dcterms:W3CDTF">2021-12-22T16:01:37Z</dcterms:created>
  <dcterms:modified xsi:type="dcterms:W3CDTF">2021-12-24T04:02:34Z</dcterms:modified>
</cp:coreProperties>
</file>