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9" r:id="rId4"/>
    <p:sldId id="260" r:id="rId5"/>
    <p:sldId id="262" r:id="rId6"/>
    <p:sldId id="263" r:id="rId7"/>
    <p:sldId id="257" r:id="rId8"/>
    <p:sldId id="258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82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39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57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53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0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39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2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04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64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74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1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B110-AD5E-4DF8-8B43-27CDE2A9615C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4594-D1A3-412B-90FB-FF2FF1DBB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91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50100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«Запомни звук 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]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в начале слова».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11"/>
          <a:stretch/>
        </p:blipFill>
        <p:spPr>
          <a:xfrm>
            <a:off x="467544" y="1916832"/>
            <a:ext cx="2868345" cy="2756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1700808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Игра-тренажёр для детей старшего дошкольного возраста по теме: 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3489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 №3 «Светлячок»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589240"/>
            <a:ext cx="4780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Автор: Ольга Михайловна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Хузина</a:t>
            </a:r>
          </a:p>
          <a:p>
            <a:pPr algn="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учитель-логопед,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кв.кат.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95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Паша нарисовал картинки со звуком «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38" r="18873"/>
          <a:stretch/>
        </p:blipFill>
        <p:spPr bwMode="auto">
          <a:xfrm>
            <a:off x="3296791" y="1235242"/>
            <a:ext cx="4339928" cy="438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863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Паша нарисовал картинки со звуком «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26442"/>
            <a:ext cx="3960440" cy="4538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41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Паша нарисовал картинки со звуком «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619" y="1700808"/>
            <a:ext cx="5698748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277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Паша нарисовал картинки со звуком «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628800"/>
            <a:ext cx="4381202" cy="4349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655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Паша нарисовал картинки со звуком «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5462" y="1772816"/>
            <a:ext cx="544518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53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Паша нарисовал картинки со звуком «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4195911" cy="4073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9989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Паша нарисовал картинки со звуком «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85"/>
          <a:stretch/>
        </p:blipFill>
        <p:spPr bwMode="auto">
          <a:xfrm>
            <a:off x="3581399" y="1484784"/>
            <a:ext cx="4864095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4555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Паша нарисовал картинки со звуком «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916832"/>
            <a:ext cx="5501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470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Молодец!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04664"/>
            <a:ext cx="4602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04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Запомни звук 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]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в начале слова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11"/>
          <a:stretch/>
        </p:blipFill>
        <p:spPr>
          <a:xfrm>
            <a:off x="2411760" y="1431726"/>
            <a:ext cx="4497288" cy="43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95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На что похож звук «Ш» ?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268760"/>
            <a:ext cx="7704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Лопнул шарик </a:t>
            </a:r>
            <a:r>
              <a:rPr lang="ru-RU" sz="4400" dirty="0" smtClean="0"/>
              <a:t>– </a:t>
            </a:r>
            <a:r>
              <a:rPr lang="ru-RU" sz="4400" dirty="0" smtClean="0">
                <a:solidFill>
                  <a:srgbClr val="C00000"/>
                </a:solidFill>
              </a:rPr>
              <a:t>ШШШ…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88840"/>
            <a:ext cx="6248307" cy="4227681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5377383" y="2276872"/>
            <a:ext cx="2592288" cy="1440160"/>
          </a:xfrm>
          <a:prstGeom prst="cloudCallout">
            <a:avLst>
              <a:gd name="adj1" fmla="val -78520"/>
              <a:gd name="adj2" fmla="val 439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ШШШ…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56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Дует ветер – ШШШ….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60960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728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Шипит змея – ШШШ…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491" y="1484784"/>
            <a:ext cx="4551018" cy="46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80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21960" y="826259"/>
            <a:ext cx="829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Съехали с горки на санках – ШШШ… 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9502">
            <a:off x="2627784" y="1484784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869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774578"/>
            <a:ext cx="4243908" cy="375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Спой песенку со слогами </a:t>
            </a:r>
            <a:r>
              <a:rPr lang="ru-RU" sz="2700" b="1" i="1" dirty="0" smtClean="0">
                <a:solidFill>
                  <a:srgbClr val="C00000"/>
                </a:solidFill>
                <a:latin typeface="Comic Sans MS" pitchFamily="66" charset="0"/>
              </a:rPr>
              <a:t>ША, ШЭ, ШИ.</a:t>
            </a:r>
            <a:br>
              <a:rPr lang="ru-RU" sz="27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Помни! На звуке </a:t>
            </a:r>
            <a:r>
              <a:rPr lang="en-US" sz="27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ru-RU" sz="2700" b="1" i="1" dirty="0" smtClean="0">
                <a:solidFill>
                  <a:srgbClr val="C00000"/>
                </a:solidFill>
                <a:latin typeface="Comic Sans MS" pitchFamily="66" charset="0"/>
              </a:rPr>
              <a:t>Ш</a:t>
            </a:r>
            <a:r>
              <a:rPr lang="en-US" sz="2700" b="1" i="1" dirty="0" smtClean="0">
                <a:solidFill>
                  <a:srgbClr val="C00000"/>
                </a:solidFill>
                <a:latin typeface="Comic Sans MS" pitchFamily="66" charset="0"/>
              </a:rPr>
              <a:t>]</a:t>
            </a: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поднимай широкий язык </a:t>
            </a:r>
            <a:b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 форме «чашечки» за верхние зубы.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Детские песни (минус) - Неприятность эту мы переживем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777381"/>
            <a:ext cx="1008112" cy="756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2095934"/>
            <a:ext cx="29995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Каждый куплет пойте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 отдельным слогом: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 –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ША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 –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ШО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3 –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ШУ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или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ШИ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ШЕ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631" y="2015530"/>
            <a:ext cx="4281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Поём вместе со змейкой!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0968" y="5506171"/>
            <a:ext cx="4403792" cy="97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2835" y="4437112"/>
            <a:ext cx="2461652" cy="1989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882" y="2907277"/>
            <a:ext cx="2202605" cy="22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0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Паша нарисовал картинки со звуком «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058" y="1556792"/>
            <a:ext cx="577021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274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Паша нарисовал картинки со звуком «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073" y="1844824"/>
            <a:ext cx="5146022" cy="362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5590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199</Words>
  <Application>Microsoft Office PowerPoint</Application>
  <PresentationFormat>Экран (4:3)</PresentationFormat>
  <Paragraphs>34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«Запомни звук [Ш] в начале слова».</vt:lpstr>
      <vt:lpstr>Запомни звук [Ш] в начале слова</vt:lpstr>
      <vt:lpstr>На что похож звук «Ш» ?</vt:lpstr>
      <vt:lpstr>Дует ветер – ШШШ….</vt:lpstr>
      <vt:lpstr>Шипит змея – ШШШ…</vt:lpstr>
      <vt:lpstr>Съехали с горки на санках – ШШШ… </vt:lpstr>
      <vt:lpstr>Спой песенку со слогами ША, ШЭ, ШИ. Помни! На звуке [Ш] поднимай широкий язык  в форме «чашечки» за верхние зубы. 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Молодец!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Запомни звук Ш в начале слова</dc:title>
  <dc:creator>Пользователь Windows</dc:creator>
  <cp:lastModifiedBy>RePack by SPecialiST</cp:lastModifiedBy>
  <cp:revision>12</cp:revision>
  <dcterms:created xsi:type="dcterms:W3CDTF">2012-12-15T10:25:46Z</dcterms:created>
  <dcterms:modified xsi:type="dcterms:W3CDTF">2021-12-03T09:11:16Z</dcterms:modified>
</cp:coreProperties>
</file>