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E595-F85D-4C5C-B3F6-CFEFCFF1E6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2500306"/>
            <a:ext cx="6572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 ФИЗИЧЕСКОЕ РАЗВИТИЕ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СРЕДНЯЯ ГРУППА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ТЕМА: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ПУТЕШЕСТВИЕ В КОСМОС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428604"/>
            <a:ext cx="7286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Муниципальное автономное дошкольное образовательное учреждение детский сад № 3 «Светлячок»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5000636"/>
            <a:ext cx="7286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Исполнитель: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Инструктор по физической культуре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квалификационная категория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Кузнецова Юлия Владимировна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201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332656"/>
            <a:ext cx="709402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ФИЗКУЛЬТУРНЫЕ ЗАНЯТИЯ В СРЕДНЕЙ ГРУППЕ ПРОВОДЯТ ПО ОБЩЕПРИНЯТОЙ СТРУКТУРЕ, СОСТОЯТ ИЗ ВВОДНОЙ, ОСНОВНОЙ И ЗАКЛЮЧИТЕЛЬНОЙ ЧАСТЕЙ, КАЖДАЯ ИЗ КОТОРЫХ, ИМЕЯ КОНКРЕТНЫЕ ЗАДАЧИ, ПОДЧИНЕНА ЕДИНОЙ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ЦЕЛИ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СОХРАНЕНИЕ И УКРЕПЛЕНИЕ ФИЗИЧЕСКОГО  И ПСИХИЧЕСКОГО  ЗДОРОВЬЯ ДЕТЕЙ.</a:t>
            </a:r>
          </a:p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ЗАДАЧИ:</a:t>
            </a:r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СОЗДАТЬ УСЛОВИЯ ДЛЯ ЗАКРЕПЛЕНИЯ ЗНАНИЙ ДЕТЕЙ О ПРОФЕССИИ «</a:t>
            </a:r>
            <a:r>
              <a:rPr lang="ru-RU" sz="1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КОСМОНАВТ</a:t>
            </a:r>
            <a:r>
              <a:rPr lang="ru-RU" sz="1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»;</a:t>
            </a: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СПОСОБСТВОВАТЬ РАЗВИТИЮ ИНТНРЕСА К ИСТОРИИ КОСМОНАВТИКИ , РАСШИРЯТЬ И УГЛУБЛЯТЬ ЗНАНИЯ О КОСМОСЕ;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РАЗВИВАТЬ ФИЗИЧЕСКИЕ КАЧЕСТВА ДЕТЕЙ (ВЫНОСЛИВОСТЬ, КООРДИНАЦИЮ ДВИЖЕНИЙ, СКОРОСТНЫЕ КАЧЕСТВА);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ОТРАБАТЫВАТЬ  ВЫПОЛНЕНИЕ ОСНОВНЫХ ВИДОВ ДВИЖЕНИЙ (ХОДИБА И БЕГ В КОЛОННЕ ПО ОДНОМУ ДРУГ ЗА ДРУГОМ);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РАЗВИВАТЬ УМЕНИЕ ОРИЕНТИРОВАТЬСЯ В ПРОСТРАНСТВЕ, БЫСТРО РЕАГИРОВАТЬ НА СМЕНУ ОСНОВНЫХ ВИДОВ ДВИЖЕНИЙ.</a:t>
            </a:r>
            <a:endParaRPr lang="ru-RU" sz="1400" dirty="0" smtClean="0"/>
          </a:p>
          <a:p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214290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ВВОДНАЯ ЧАСТЬ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214686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ЗМЕЙКОЙ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6215082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НА ПЯТКАХ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214686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НА НОСКАХ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6215082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БЕГ СО СМЕНОЙ НАПРАВЛЕНИЯ</a:t>
            </a:r>
          </a:p>
        </p:txBody>
      </p:sp>
      <p:pic>
        <p:nvPicPr>
          <p:cNvPr id="2" name="Picture 2" descr="C:\Users\User\Desktop\ФОТО КОСМОС В ЗАЛЕ\P4231732.JPG"/>
          <p:cNvPicPr>
            <a:picLocks noChangeAspect="1" noChangeArrowheads="1"/>
          </p:cNvPicPr>
          <p:nvPr/>
        </p:nvPicPr>
        <p:blipFill>
          <a:blip r:embed="rId3" cstate="print"/>
          <a:srcRect l="14822"/>
          <a:stretch>
            <a:fillRect/>
          </a:stretch>
        </p:blipFill>
        <p:spPr bwMode="auto">
          <a:xfrm>
            <a:off x="5359832" y="3643314"/>
            <a:ext cx="3569853" cy="250033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КОСМОС В ЗАЛЕ\P4231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857232"/>
            <a:ext cx="3555993" cy="2285998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КОСМОС В ЗАЛЕ\P4231745.JPG"/>
          <p:cNvPicPr>
            <a:picLocks noChangeAspect="1" noChangeArrowheads="1"/>
          </p:cNvPicPr>
          <p:nvPr/>
        </p:nvPicPr>
        <p:blipFill>
          <a:blip r:embed="rId5" cstate="print"/>
          <a:srcRect l="23162"/>
          <a:stretch>
            <a:fillRect/>
          </a:stretch>
        </p:blipFill>
        <p:spPr bwMode="auto">
          <a:xfrm>
            <a:off x="1928794" y="3714752"/>
            <a:ext cx="3317866" cy="2428874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КОСМОС В ЗАЛЕ\P4231695.JPG"/>
          <p:cNvPicPr>
            <a:picLocks noChangeAspect="1" noChangeArrowheads="1"/>
          </p:cNvPicPr>
          <p:nvPr/>
        </p:nvPicPr>
        <p:blipFill>
          <a:blip r:embed="rId6" cstate="print"/>
          <a:srcRect l="12355" r="3924"/>
          <a:stretch>
            <a:fillRect/>
          </a:stretch>
        </p:blipFill>
        <p:spPr bwMode="auto">
          <a:xfrm>
            <a:off x="5500694" y="857232"/>
            <a:ext cx="3400834" cy="2284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ОБЩЕРАЗВИВАЮЩИЕ УПРАЖНЕНИЯ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ПРОВЕРИМ     РЕМНИ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429000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ПОДЫШИМ  ГЛУБЖЕ  ПРИ  ВЗЛЕТЕ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6286520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ПОСМОТРИМ В ИЛЛЮМИНАТОР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6357958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СОСТОЯНИЕ  НЕВЕСОМОСТИ</a:t>
            </a:r>
          </a:p>
        </p:txBody>
      </p:sp>
      <p:pic>
        <p:nvPicPr>
          <p:cNvPr id="2050" name="Picture 2" descr="C:\Users\User\Desktop\ФОТО КОСМОС В ЗАЛЕ\P4231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3786214" cy="2513154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КОСМОС В ЗАЛЕ\P4231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5186" y="3857628"/>
            <a:ext cx="3512478" cy="2286016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КОСМОС В ЗАЛЕ\P42317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2568" y="857232"/>
            <a:ext cx="3682994" cy="2428874"/>
          </a:xfrm>
          <a:prstGeom prst="rect">
            <a:avLst/>
          </a:prstGeom>
          <a:noFill/>
        </p:spPr>
      </p:pic>
      <p:pic>
        <p:nvPicPr>
          <p:cNvPr id="2053" name="Picture 5" descr="C:\Users\User\Desktop\ФОТО КОСМОС В ЗАЛЕ\P42317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929066"/>
            <a:ext cx="3174990" cy="2285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ОСНОВНЫЕ ВИДЫ ДВИЖЕНИЙ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6429396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«МЕТКИЙ  СТРЕЛОК»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356992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«ПОЛОСА  ПРЕПЯТСТВИЙ»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356992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«КОСМИЧЕСКОЕ  БОЛОТО»</a:t>
            </a:r>
          </a:p>
        </p:txBody>
      </p:sp>
      <p:pic>
        <p:nvPicPr>
          <p:cNvPr id="3074" name="Picture 2" descr="C:\Users\User\Desktop\ФОТО КОСМОС В ЗАЛЕ\P4231709.JPG"/>
          <p:cNvPicPr>
            <a:picLocks noChangeAspect="1" noChangeArrowheads="1"/>
          </p:cNvPicPr>
          <p:nvPr/>
        </p:nvPicPr>
        <p:blipFill>
          <a:blip r:embed="rId3" cstate="print"/>
          <a:srcRect r="6557"/>
          <a:stretch>
            <a:fillRect/>
          </a:stretch>
        </p:blipFill>
        <p:spPr bwMode="auto">
          <a:xfrm>
            <a:off x="1500166" y="785794"/>
            <a:ext cx="3797533" cy="2571768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КОСМОС В ЗАЛЕ\P4231723.JPG"/>
          <p:cNvPicPr>
            <a:picLocks noChangeAspect="1" noChangeArrowheads="1"/>
          </p:cNvPicPr>
          <p:nvPr/>
        </p:nvPicPr>
        <p:blipFill>
          <a:blip r:embed="rId4" cstate="print"/>
          <a:srcRect l="7460" r="5443"/>
          <a:stretch>
            <a:fillRect/>
          </a:stretch>
        </p:blipFill>
        <p:spPr bwMode="auto">
          <a:xfrm>
            <a:off x="5429256" y="785794"/>
            <a:ext cx="3429024" cy="2571750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КОСМОС В ЗАЛЕ\P4231703.JPG"/>
          <p:cNvPicPr>
            <a:picLocks noChangeAspect="1" noChangeArrowheads="1"/>
          </p:cNvPicPr>
          <p:nvPr/>
        </p:nvPicPr>
        <p:blipFill>
          <a:blip r:embed="rId5" cstate="print"/>
          <a:srcRect t="7310" b="6140"/>
          <a:stretch>
            <a:fillRect/>
          </a:stretch>
        </p:blipFill>
        <p:spPr bwMode="auto">
          <a:xfrm>
            <a:off x="3000364" y="3786190"/>
            <a:ext cx="542925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ФИЗМИНУТКА  «КОСМОС»</a:t>
            </a:r>
          </a:p>
        </p:txBody>
      </p:sp>
      <p:pic>
        <p:nvPicPr>
          <p:cNvPr id="4098" name="Picture 2" descr="C:\Users\User\Desktop\ФОТО КОСМОС В ЗАЛЕ\P4231707.JPG"/>
          <p:cNvPicPr>
            <a:picLocks noChangeAspect="1" noChangeArrowheads="1"/>
          </p:cNvPicPr>
          <p:nvPr/>
        </p:nvPicPr>
        <p:blipFill>
          <a:blip r:embed="rId3" cstate="print"/>
          <a:srcRect l="7031"/>
          <a:stretch>
            <a:fillRect/>
          </a:stretch>
        </p:blipFill>
        <p:spPr bwMode="auto">
          <a:xfrm>
            <a:off x="1335462" y="714356"/>
            <a:ext cx="4840915" cy="2928958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КОСМОС В ЗАЛЕ\P4231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14752"/>
            <a:ext cx="5357818" cy="3013773"/>
          </a:xfrm>
          <a:prstGeom prst="rect">
            <a:avLst/>
          </a:prstGeom>
          <a:noFill/>
        </p:spPr>
      </p:pic>
      <p:pic>
        <p:nvPicPr>
          <p:cNvPr id="6" name="Рисунок 5" descr="Конспект НОД «Путешествие в космос»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785794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ПОДВИЖНАЯ ИГРА «ПОЛЕТ НА РАКЕТЕ»</a:t>
            </a:r>
          </a:p>
        </p:txBody>
      </p:sp>
      <p:pic>
        <p:nvPicPr>
          <p:cNvPr id="7170" name="Picture 2" descr="C:\Users\User\Desktop\Новая папка\20180423_093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57232"/>
            <a:ext cx="3643274" cy="2732456"/>
          </a:xfrm>
          <a:prstGeom prst="rect">
            <a:avLst/>
          </a:prstGeom>
          <a:noFill/>
        </p:spPr>
      </p:pic>
      <p:pic>
        <p:nvPicPr>
          <p:cNvPr id="7171" name="Picture 3" descr="C:\Users\User\Desktop\Новая папка\20180423_092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857232"/>
            <a:ext cx="3619525" cy="2714644"/>
          </a:xfrm>
          <a:prstGeom prst="rect">
            <a:avLst/>
          </a:prstGeom>
          <a:noFill/>
        </p:spPr>
      </p:pic>
      <p:pic>
        <p:nvPicPr>
          <p:cNvPr id="7172" name="Picture 4" descr="C:\Users\User\Desktop\Новая папка\20180423_093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929066"/>
            <a:ext cx="3429024" cy="2714644"/>
          </a:xfrm>
          <a:prstGeom prst="rect">
            <a:avLst/>
          </a:prstGeom>
          <a:noFill/>
        </p:spPr>
      </p:pic>
      <p:pic>
        <p:nvPicPr>
          <p:cNvPr id="7173" name="Picture 5" descr="C:\Users\User\Desktop\Новая папка\20180423_093131.jpg"/>
          <p:cNvPicPr>
            <a:picLocks noChangeAspect="1" noChangeArrowheads="1"/>
          </p:cNvPicPr>
          <p:nvPr/>
        </p:nvPicPr>
        <p:blipFill>
          <a:blip r:embed="rId6" cstate="print"/>
          <a:srcRect l="7842" r="7843"/>
          <a:stretch>
            <a:fillRect/>
          </a:stretch>
        </p:blipFill>
        <p:spPr bwMode="auto">
          <a:xfrm>
            <a:off x="5857884" y="3929066"/>
            <a:ext cx="3071834" cy="273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500042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РЕЛАКСАЦИЯ   «ЗВЕЗДОЧКИ»</a:t>
            </a:r>
          </a:p>
        </p:txBody>
      </p:sp>
      <p:pic>
        <p:nvPicPr>
          <p:cNvPr id="5122" name="Picture 2" descr="C:\Users\User\Desktop\ФОТО КОСМОС В ЗАЛЕ\P4231716.JPG"/>
          <p:cNvPicPr>
            <a:picLocks noChangeAspect="1" noChangeArrowheads="1"/>
          </p:cNvPicPr>
          <p:nvPr/>
        </p:nvPicPr>
        <p:blipFill>
          <a:blip r:embed="rId3" cstate="print"/>
          <a:srcRect l="10000" r="1249"/>
          <a:stretch>
            <a:fillRect/>
          </a:stretch>
        </p:blipFill>
        <p:spPr bwMode="auto">
          <a:xfrm>
            <a:off x="1500166" y="1000108"/>
            <a:ext cx="3929090" cy="2714644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КОСМОС В ЗАЛЕ\P4231717.JPG"/>
          <p:cNvPicPr>
            <a:picLocks noChangeAspect="1" noChangeArrowheads="1"/>
          </p:cNvPicPr>
          <p:nvPr/>
        </p:nvPicPr>
        <p:blipFill>
          <a:blip r:embed="rId4" cstate="print"/>
          <a:srcRect l="14843" r="7031"/>
          <a:stretch>
            <a:fillRect/>
          </a:stretch>
        </p:blipFill>
        <p:spPr bwMode="auto">
          <a:xfrm>
            <a:off x="5429256" y="4000504"/>
            <a:ext cx="3571925" cy="2571768"/>
          </a:xfrm>
          <a:prstGeom prst="rect">
            <a:avLst/>
          </a:prstGeom>
          <a:noFill/>
        </p:spPr>
      </p:pic>
      <p:pic>
        <p:nvPicPr>
          <p:cNvPr id="5124" name="Picture 4" descr="C:\Users\User\Desktop\ФОТО КОСМОС В ЗАЛЕ\P4231767.JPG"/>
          <p:cNvPicPr>
            <a:picLocks noChangeAspect="1" noChangeArrowheads="1"/>
          </p:cNvPicPr>
          <p:nvPr/>
        </p:nvPicPr>
        <p:blipFill>
          <a:blip r:embed="rId5" cstate="print"/>
          <a:srcRect r="27344"/>
          <a:stretch>
            <a:fillRect/>
          </a:stretch>
        </p:blipFill>
        <p:spPr bwMode="auto">
          <a:xfrm>
            <a:off x="5569116" y="1000108"/>
            <a:ext cx="3506423" cy="2714644"/>
          </a:xfrm>
          <a:prstGeom prst="rect">
            <a:avLst/>
          </a:prstGeom>
          <a:noFill/>
        </p:spPr>
      </p:pic>
      <p:pic>
        <p:nvPicPr>
          <p:cNvPr id="5125" name="Picture 5" descr="G:\ПРЕМИЯ Н7А САЙТ АПРЕЛЬ\КАРТИНКИ\stixi-i-zagadki-o-kosmose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4214818"/>
            <a:ext cx="2976560" cy="2071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428604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ЗАКЛЮЧИТЕЛЬНАЯ ЧАСТЬ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143644"/>
            <a:ext cx="657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БУДЬТЕ ЗДОРОВЫ!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5357826"/>
            <a:ext cx="692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 В КОЛОННЕ ПО ОДНОМУ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«ХВОСТ КОМЕТЫ»   </a:t>
            </a:r>
          </a:p>
        </p:txBody>
      </p:sp>
      <p:pic>
        <p:nvPicPr>
          <p:cNvPr id="6146" name="Picture 2" descr="C:\Users\User\Desktop\ФОТО КОСМОС В ЗАЛЕ\P4231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14422"/>
            <a:ext cx="6731015" cy="3786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228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2017-12-21T07:23:52Z</dcterms:created>
  <dcterms:modified xsi:type="dcterms:W3CDTF">2018-04-23T08:28:40Z</dcterms:modified>
</cp:coreProperties>
</file>