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2" r:id="rId5"/>
    <p:sldId id="264" r:id="rId6"/>
    <p:sldId id="260" r:id="rId7"/>
    <p:sldId id="265" r:id="rId8"/>
    <p:sldId id="266" r:id="rId9"/>
    <p:sldId id="267" r:id="rId10"/>
    <p:sldId id="268" r:id="rId11"/>
    <p:sldId id="269" r:id="rId12"/>
    <p:sldId id="271" r:id="rId13"/>
    <p:sldId id="270" r:id="rId14"/>
    <p:sldId id="26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677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7A7AB-9751-4B06-8327-D8192115978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1746-7CF0-43AE-8786-5DC1C12B6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561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7A7AB-9751-4B06-8327-D8192115978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1746-7CF0-43AE-8786-5DC1C12B6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312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7A7AB-9751-4B06-8327-D8192115978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1746-7CF0-43AE-8786-5DC1C12B6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477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7A7AB-9751-4B06-8327-D8192115978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1746-7CF0-43AE-8786-5DC1C12B6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578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7A7AB-9751-4B06-8327-D8192115978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1746-7CF0-43AE-8786-5DC1C12B6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556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7A7AB-9751-4B06-8327-D8192115978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1746-7CF0-43AE-8786-5DC1C12B6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267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7A7AB-9751-4B06-8327-D8192115978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1746-7CF0-43AE-8786-5DC1C12B6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000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7A7AB-9751-4B06-8327-D8192115978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1746-7CF0-43AE-8786-5DC1C12B6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725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7A7AB-9751-4B06-8327-D8192115978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1746-7CF0-43AE-8786-5DC1C12B6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478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7A7AB-9751-4B06-8327-D8192115978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1746-7CF0-43AE-8786-5DC1C12B6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007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7A7AB-9751-4B06-8327-D8192115978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1746-7CF0-43AE-8786-5DC1C12B6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368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7A7AB-9751-4B06-8327-D8192115978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F1746-7CF0-43AE-8786-5DC1C12B6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892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7300" y="342900"/>
            <a:ext cx="10934700" cy="25098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МАДОУ детский сад №3</a:t>
            </a:r>
            <a:br>
              <a:rPr lang="ru-RU" b="1" dirty="0" smtClean="0">
                <a:solidFill>
                  <a:srgbClr val="FF0066"/>
                </a:solidFill>
                <a:latin typeface="Arial Black" panose="020B0A04020102020204" pitchFamily="34" charset="0"/>
              </a:rPr>
            </a:br>
            <a:r>
              <a:rPr lang="ru-RU" b="1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СРЕДНЯЯ ГРУППА «Фантазёры»</a:t>
            </a:r>
            <a:endParaRPr lang="ru-RU" b="1" dirty="0">
              <a:solidFill>
                <a:srgbClr val="FF0066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00263" y="2957513"/>
            <a:ext cx="8967788" cy="3643312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Отчет по </a:t>
            </a:r>
            <a:r>
              <a:rPr lang="ru-RU" sz="4000" dirty="0" err="1" smtClean="0">
                <a:solidFill>
                  <a:srgbClr val="FF0066"/>
                </a:solidFill>
                <a:latin typeface="Arial Black" panose="020B0A04020102020204" pitchFamily="34" charset="0"/>
              </a:rPr>
              <a:t>педпроекту</a:t>
            </a:r>
            <a:r>
              <a:rPr lang="ru-RU" sz="4000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:</a:t>
            </a:r>
          </a:p>
          <a:p>
            <a:r>
              <a:rPr lang="ru-RU" sz="4000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«ЛУК – ЗЕЛЁНЫЙ ДРУГ»</a:t>
            </a:r>
          </a:p>
          <a:p>
            <a:r>
              <a:rPr lang="ru-RU" sz="3200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				</a:t>
            </a:r>
          </a:p>
          <a:p>
            <a:pPr algn="just"/>
            <a:r>
              <a:rPr lang="ru-RU" sz="3200" dirty="0">
                <a:solidFill>
                  <a:srgbClr val="FF0066"/>
                </a:solidFill>
                <a:latin typeface="Arial Black" panose="020B0A04020102020204" pitchFamily="34" charset="0"/>
              </a:rPr>
              <a:t>	</a:t>
            </a:r>
            <a:r>
              <a:rPr lang="ru-RU" sz="3200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			Воспитатели: 						Казакова Н.Г.</a:t>
            </a:r>
          </a:p>
          <a:p>
            <a:pPr algn="just"/>
            <a:r>
              <a:rPr lang="ru-RU" sz="3200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				</a:t>
            </a:r>
            <a:r>
              <a:rPr lang="ru-RU" sz="3200" dirty="0" err="1" smtClean="0">
                <a:solidFill>
                  <a:srgbClr val="FF0066"/>
                </a:solidFill>
                <a:latin typeface="Arial Black" panose="020B0A04020102020204" pitchFamily="34" charset="0"/>
              </a:rPr>
              <a:t>Шехирева</a:t>
            </a:r>
            <a:r>
              <a:rPr lang="ru-RU" sz="3200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 Л.В.</a:t>
            </a:r>
            <a:endParaRPr lang="ru-RU" sz="3200" dirty="0">
              <a:solidFill>
                <a:srgbClr val="FF0066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272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085974" y="365125"/>
            <a:ext cx="9786939" cy="132556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А сейчас посадим лук в воду, чтобы понаблюдать за ростом корешков!</a:t>
            </a:r>
            <a:endParaRPr lang="ru-RU" sz="3600" b="1" dirty="0">
              <a:solidFill>
                <a:srgbClr val="FF0066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425" y="1985963"/>
            <a:ext cx="8058149" cy="4257675"/>
          </a:xfr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8906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			Наш «Огород на окне»</a:t>
            </a:r>
            <a:endParaRPr lang="ru-RU" b="1" dirty="0">
              <a:solidFill>
                <a:srgbClr val="FF0066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337" y="2429669"/>
            <a:ext cx="5181600" cy="2914650"/>
          </a:xfrm>
          <a:ln w="76200">
            <a:solidFill>
              <a:srgbClr val="FFFF00"/>
            </a:solidFill>
          </a:ln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2" y="2972594"/>
            <a:ext cx="5181600" cy="2914650"/>
          </a:xfr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776080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Какие корни выросли у лука!</a:t>
            </a:r>
            <a:endParaRPr lang="ru-RU" b="1" dirty="0">
              <a:solidFill>
                <a:srgbClr val="FF0066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506" y="20542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647139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		Какой лучок у нас вырос!</a:t>
            </a:r>
            <a:endParaRPr lang="ru-RU" b="1" dirty="0">
              <a:solidFill>
                <a:srgbClr val="FF0066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243" y="1971675"/>
            <a:ext cx="7529513" cy="4429125"/>
          </a:xfr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641057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3" y="185738"/>
            <a:ext cx="11758612" cy="650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542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71451"/>
            <a:ext cx="10515600" cy="60007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Тема проекта: «Лук – зеленый друг»</a:t>
            </a:r>
            <a:endParaRPr lang="ru-RU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475" y="771525"/>
            <a:ext cx="11587163" cy="5943599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5600" dirty="0">
                <a:solidFill>
                  <a:srgbClr val="C00000"/>
                </a:solidFill>
                <a:latin typeface="Arial Black" panose="020B0A04020102020204" pitchFamily="34" charset="0"/>
              </a:rPr>
              <a:t>Тип проекта: </a:t>
            </a:r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познавательно-исследовательский.</a:t>
            </a:r>
          </a:p>
          <a:p>
            <a:pPr algn="just"/>
            <a:r>
              <a:rPr lang="ru-RU" sz="5600" dirty="0">
                <a:solidFill>
                  <a:srgbClr val="C00000"/>
                </a:solidFill>
                <a:latin typeface="Arial Black" panose="020B0A04020102020204" pitchFamily="34" charset="0"/>
              </a:rPr>
              <a:t>Участники проекта: </a:t>
            </a:r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воспитатель группы, дети, родители.</a:t>
            </a:r>
          </a:p>
          <a:p>
            <a:pPr algn="just"/>
            <a:r>
              <a:rPr lang="ru-RU" sz="5600" dirty="0">
                <a:solidFill>
                  <a:srgbClr val="C00000"/>
                </a:solidFill>
                <a:latin typeface="Arial Black" panose="020B0A04020102020204" pitchFamily="34" charset="0"/>
              </a:rPr>
              <a:t>Продолжительность:</a:t>
            </a:r>
            <a:r>
              <a:rPr lang="ru-RU" sz="5600" dirty="0">
                <a:solidFill>
                  <a:srgbClr val="002060"/>
                </a:solidFill>
                <a:latin typeface="Arial Black" panose="020B0A04020102020204" pitchFamily="34" charset="0"/>
              </a:rPr>
              <a:t> </a:t>
            </a:r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краткосрочный – (полтора месяца)</a:t>
            </a:r>
          </a:p>
          <a:p>
            <a:pPr algn="just"/>
            <a:r>
              <a:rPr lang="ru-RU" sz="5600" dirty="0">
                <a:solidFill>
                  <a:srgbClr val="C00000"/>
                </a:solidFill>
                <a:latin typeface="Arial Black" panose="020B0A04020102020204" pitchFamily="34" charset="0"/>
              </a:rPr>
              <a:t>Объект исследования:</a:t>
            </a:r>
            <a:r>
              <a:rPr lang="ru-RU" sz="5600" dirty="0">
                <a:solidFill>
                  <a:srgbClr val="002060"/>
                </a:solidFill>
                <a:latin typeface="Arial Black" panose="020B0A04020102020204" pitchFamily="34" charset="0"/>
              </a:rPr>
              <a:t> </a:t>
            </a:r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репчатый лук</a:t>
            </a:r>
          </a:p>
          <a:p>
            <a:pPr algn="just"/>
            <a:r>
              <a:rPr lang="ru-RU" sz="5600" dirty="0">
                <a:solidFill>
                  <a:srgbClr val="C00000"/>
                </a:solidFill>
                <a:latin typeface="Arial Black" panose="020B0A04020102020204" pitchFamily="34" charset="0"/>
              </a:rPr>
              <a:t>Место проведения:</a:t>
            </a:r>
            <a:r>
              <a:rPr lang="ru-RU" sz="4800" dirty="0">
                <a:solidFill>
                  <a:srgbClr val="C00000"/>
                </a:solidFill>
                <a:latin typeface="Arial Black" panose="020B0A04020102020204" pitchFamily="34" charset="0"/>
              </a:rPr>
              <a:t> </a:t>
            </a:r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группа детского сада</a:t>
            </a:r>
          </a:p>
          <a:p>
            <a:pPr algn="just">
              <a:lnSpc>
                <a:spcPct val="120000"/>
              </a:lnSpc>
            </a:pPr>
            <a:r>
              <a:rPr lang="ru-RU" sz="5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Актуальность</a:t>
            </a:r>
            <a:r>
              <a:rPr lang="ru-RU" sz="5600" dirty="0">
                <a:solidFill>
                  <a:srgbClr val="C00000"/>
                </a:solidFill>
                <a:latin typeface="Arial Black" panose="020B0A04020102020204" pitchFamily="34" charset="0"/>
              </a:rPr>
              <a:t>:</a:t>
            </a:r>
            <a:r>
              <a:rPr lang="ru-RU" sz="4800" dirty="0">
                <a:solidFill>
                  <a:srgbClr val="C00000"/>
                </a:solidFill>
                <a:latin typeface="Arial Black" panose="020B0A04020102020204" pitchFamily="34" charset="0"/>
              </a:rPr>
              <a:t> </a:t>
            </a:r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Заканчивается зима. Солнышко с каждым днём всё выше и выше, а день всё длиннее и теплее. Пришло время посадок. Огород на подоконнике является очень приятным занятием, особенно зимой и весной, когда хочется не только отведать свежие дары природы, но и посмотреть на цвета зелени. Огород на подоконнике в детском саду является очень приятным занятием. Нет ничего приятнее, когда первая зелень поспевает прямо у нас на подоконнике. Огород на подоконнике - отличный способ расширения представлений детей о том, как ухаживать за растениями в комнатных условиях, обобщения представлений о необходимости света, тепла, влаги и почвы для роста растений, развития познавательных и творческих способностей детей. Многие дети ежегодно видят, как родители сажают лук, осенью убирают, используют в различных целях. Но ни разу не задумывались: как растет лук, какие условия необходимы для его роста? И чем же он полезен? При проведении совместной деятельности – посадка лука, ребенок должен проявить желание помочь посадить лук.</a:t>
            </a:r>
          </a:p>
          <a:p>
            <a:pPr algn="just"/>
            <a:r>
              <a:rPr lang="ru-RU" sz="5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Цель проекта:</a:t>
            </a:r>
            <a:r>
              <a:rPr lang="ru-RU" sz="5600" dirty="0">
                <a:solidFill>
                  <a:srgbClr val="222222"/>
                </a:solidFill>
                <a:latin typeface="Times New Roman" panose="02020603050405020304" pitchFamily="18" charset="0"/>
              </a:rPr>
              <a:t> </a:t>
            </a:r>
            <a:r>
              <a:rPr lang="ru-RU" sz="5600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определение оптимальных условий </a:t>
            </a:r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для выращивания лука на перо </a:t>
            </a:r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 группе.</a:t>
            </a:r>
          </a:p>
          <a:p>
            <a:pPr algn="just"/>
            <a:endParaRPr lang="ru-RU" sz="48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just"/>
            <a:r>
              <a:rPr lang="ru-RU" sz="5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Задачи </a:t>
            </a:r>
            <a:r>
              <a:rPr lang="ru-RU" sz="5600" dirty="0">
                <a:solidFill>
                  <a:srgbClr val="C00000"/>
                </a:solidFill>
                <a:latin typeface="Arial Black" panose="020B0A04020102020204" pitchFamily="34" charset="0"/>
              </a:rPr>
              <a:t>проекта:</a:t>
            </a:r>
            <a:endParaRPr lang="ru-RU" sz="56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0" indent="0" fontAlgn="base">
              <a:buNone/>
            </a:pPr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1.Узнать </a:t>
            </a:r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о полезных свойствах лука и его применении.</a:t>
            </a:r>
          </a:p>
          <a:p>
            <a:pPr fontAlgn="base">
              <a:buFont typeface="+mj-lt"/>
              <a:buAutoNum type="arabicPeriod"/>
            </a:pPr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Познакомиться с разными способами выращивания зелёного лука в домашних условиях.</a:t>
            </a:r>
          </a:p>
          <a:p>
            <a:pPr fontAlgn="base">
              <a:buFont typeface="+mj-lt"/>
              <a:buAutoNum type="arabicPeriod"/>
            </a:pPr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Провести наблюдения за прорастанием зелёного лука в разных условиях.</a:t>
            </a:r>
          </a:p>
          <a:p>
            <a:pPr fontAlgn="base">
              <a:buFont typeface="+mj-lt"/>
              <a:buAutoNum type="arabicPeriod"/>
            </a:pPr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Сделать выводы о наиболее быстром и качественном способе выращивания лука дома.</a:t>
            </a:r>
          </a:p>
          <a:p>
            <a:pPr marL="0" lvl="0" indent="0" algn="just">
              <a:buNone/>
            </a:pPr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5. способствование </a:t>
            </a:r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возникновению интереса к процессу роста и пользе лука.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9458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71451"/>
            <a:ext cx="11830050" cy="502285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5600" b="1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Ожидаемые </a:t>
            </a:r>
            <a:r>
              <a:rPr lang="ru-RU" sz="5600" b="1" dirty="0">
                <a:solidFill>
                  <a:srgbClr val="FF0066"/>
                </a:solidFill>
                <a:latin typeface="Arial Black" panose="020B0A04020102020204" pitchFamily="34" charset="0"/>
              </a:rPr>
              <a:t>результаты:</a:t>
            </a:r>
            <a:endParaRPr lang="ru-RU" sz="5600" dirty="0">
              <a:solidFill>
                <a:srgbClr val="FF0066"/>
              </a:solidFill>
              <a:latin typeface="Arial Black" panose="020B0A04020102020204" pitchFamily="34" charset="0"/>
            </a:endParaRPr>
          </a:p>
          <a:p>
            <a:pPr algn="just"/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1. У детей сформирован интерес к исследовательской деятельности, умение применять полученные знания в практике.</a:t>
            </a:r>
          </a:p>
          <a:p>
            <a:pPr algn="just"/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2. Обогащены знания дошкольников о луке, об особенностях его выращивания, о необходимых условиях для его роста.</a:t>
            </a:r>
          </a:p>
          <a:p>
            <a:pPr algn="just"/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3. У воспитанников сформировано уважение к труду и бережное отношение к его результатам.</a:t>
            </a:r>
          </a:p>
          <a:p>
            <a:pPr algn="just"/>
            <a:r>
              <a:rPr lang="ru-RU" sz="5600" b="1" dirty="0">
                <a:solidFill>
                  <a:srgbClr val="FF0066"/>
                </a:solidFill>
                <a:latin typeface="Arial Black" panose="020B0A04020102020204" pitchFamily="34" charset="0"/>
              </a:rPr>
              <a:t>Этапы проекта:</a:t>
            </a:r>
            <a:endParaRPr lang="ru-RU" sz="5600" dirty="0">
              <a:solidFill>
                <a:srgbClr val="FF0066"/>
              </a:solidFill>
              <a:latin typeface="Arial Black" panose="020B0A04020102020204" pitchFamily="34" charset="0"/>
            </a:endParaRPr>
          </a:p>
          <a:p>
            <a:pPr algn="just"/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1. Мотивационный</a:t>
            </a:r>
          </a:p>
          <a:p>
            <a:pPr algn="just"/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Рассматривание основных частей лука, беседа о пользе овощей</a:t>
            </a:r>
          </a:p>
          <a:p>
            <a:pPr algn="just"/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Чтение художественной литературы: сказки, загадки о луке.</a:t>
            </a:r>
          </a:p>
          <a:p>
            <a:pPr algn="just"/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2. Подготовительный</a:t>
            </a:r>
          </a:p>
          <a:p>
            <a:pPr algn="just"/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Игры и игровые упражнения</a:t>
            </a:r>
          </a:p>
          <a:p>
            <a:pPr algn="just"/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Беседа </a:t>
            </a:r>
            <a:r>
              <a:rPr lang="ru-RU" sz="4800" i="1" dirty="0">
                <a:solidFill>
                  <a:srgbClr val="002060"/>
                </a:solidFill>
                <a:latin typeface="Arial Black" panose="020B0A04020102020204" pitchFamily="34" charset="0"/>
              </a:rPr>
              <a:t>«Что нужно для растений?»</a:t>
            </a:r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 и рассматривание предметов-помощников</a:t>
            </a:r>
          </a:p>
          <a:p>
            <a:pPr algn="just"/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Художественное творчество детей.</a:t>
            </a:r>
          </a:p>
          <a:p>
            <a:pPr algn="just"/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3. Реализация проекта</a:t>
            </a:r>
          </a:p>
          <a:p>
            <a:pPr algn="just"/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организованная</a:t>
            </a:r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 </a:t>
            </a:r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образовательная деятельность</a:t>
            </a:r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: </a:t>
            </a:r>
            <a:r>
              <a:rPr lang="ru-RU" sz="4800" i="1" dirty="0">
                <a:solidFill>
                  <a:srgbClr val="002060"/>
                </a:solidFill>
                <a:latin typeface="Arial Black" panose="020B0A04020102020204" pitchFamily="34" charset="0"/>
              </a:rPr>
              <a:t>«Лук от всех недуг»</a:t>
            </a:r>
            <a:endParaRPr lang="ru-RU" sz="48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just"/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Наблюдение за появлением первых луковых </a:t>
            </a:r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перьев </a:t>
            </a:r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и ростом растения.</a:t>
            </a:r>
          </a:p>
          <a:p>
            <a:pPr algn="just"/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Труд по уходу за рассадой </a:t>
            </a:r>
            <a:r>
              <a:rPr lang="ru-RU" sz="4800" i="1" dirty="0">
                <a:solidFill>
                  <a:srgbClr val="002060"/>
                </a:solidFill>
                <a:latin typeface="Arial Black" panose="020B0A04020102020204" pitchFamily="34" charset="0"/>
              </a:rPr>
              <a:t>(полив)</a:t>
            </a:r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.</a:t>
            </a:r>
          </a:p>
          <a:p>
            <a:pPr algn="just"/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Эксперимент – растет ли лук без воды или света.</a:t>
            </a:r>
          </a:p>
          <a:p>
            <a:pPr algn="just"/>
            <a:r>
              <a:rPr lang="ru-RU" sz="4800" dirty="0">
                <a:solidFill>
                  <a:schemeClr val="tx2"/>
                </a:solidFill>
                <a:latin typeface="Arial Black" panose="020B0A04020102020204" pitchFamily="34" charset="0"/>
              </a:rPr>
              <a:t>Лепка «Лук для борща»</a:t>
            </a:r>
          </a:p>
          <a:p>
            <a:pPr algn="just"/>
            <a:r>
              <a:rPr lang="ru-RU" sz="5600" dirty="0">
                <a:solidFill>
                  <a:srgbClr val="FF0066"/>
                </a:solidFill>
                <a:latin typeface="Arial Black" panose="020B0A04020102020204" pitchFamily="34" charset="0"/>
              </a:rPr>
              <a:t>4. Результаты </a:t>
            </a:r>
            <a:r>
              <a:rPr lang="ru-RU" sz="5600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проекта:</a:t>
            </a:r>
            <a:endParaRPr lang="ru-RU" sz="5600" dirty="0">
              <a:solidFill>
                <a:srgbClr val="FF0066"/>
              </a:solidFill>
              <a:latin typeface="Arial Black" panose="020B0A04020102020204" pitchFamily="34" charset="0"/>
            </a:endParaRPr>
          </a:p>
          <a:p>
            <a:pPr algn="just"/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Труд по уходу за растениями </a:t>
            </a:r>
            <a:r>
              <a:rPr lang="ru-RU" sz="4800" i="1" dirty="0">
                <a:solidFill>
                  <a:srgbClr val="002060"/>
                </a:solidFill>
                <a:latin typeface="Arial Black" panose="020B0A04020102020204" pitchFamily="34" charset="0"/>
              </a:rPr>
              <a:t>(полив</a:t>
            </a:r>
            <a:r>
              <a:rPr lang="ru-RU" sz="4800" i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);</a:t>
            </a:r>
            <a:endParaRPr lang="ru-RU" sz="48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just"/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Наблюдение за ростом </a:t>
            </a:r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растений;</a:t>
            </a:r>
            <a:endParaRPr lang="ru-RU" sz="48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just"/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Зарисовка этапов роста </a:t>
            </a:r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растений;</a:t>
            </a:r>
            <a:endParaRPr lang="ru-RU" sz="48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just"/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Сбор </a:t>
            </a:r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урожая;</a:t>
            </a:r>
            <a:endParaRPr lang="ru-RU" sz="48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just"/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Употребление в </a:t>
            </a:r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пищу.</a:t>
            </a:r>
            <a:endParaRPr lang="ru-RU" sz="48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8081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Вместе с детьми и родителями приготовили все необходимое для посадки лука.</a:t>
            </a:r>
            <a:endParaRPr lang="ru-RU" sz="3200" b="1" dirty="0">
              <a:solidFill>
                <a:srgbClr val="FF0066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  <a:solidFill>
            <a:srgbClr val="FFFF00"/>
          </a:solidFill>
          <a:ln w="762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02496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175" y="479425"/>
            <a:ext cx="10515600" cy="1325563"/>
          </a:xfrm>
        </p:spPr>
        <p:txBody>
          <a:bodyPr>
            <a:normAutofit/>
          </a:bodyPr>
          <a:lstStyle/>
          <a:p>
            <a:pPr algn="just"/>
            <a:r>
              <a:rPr lang="ru-RU" sz="3600" b="1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Знакомство с условиями посадки лука, рассматривание лука с детьми</a:t>
            </a:r>
            <a:endParaRPr lang="ru-RU" sz="3600" b="1" dirty="0">
              <a:solidFill>
                <a:srgbClr val="FF0066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86794"/>
            <a:ext cx="5181600" cy="2914650"/>
          </a:xfrm>
          <a:ln w="76200">
            <a:solidFill>
              <a:srgbClr val="FFFF00"/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813" y="3344069"/>
            <a:ext cx="5181600" cy="2914650"/>
          </a:xfr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431698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71451"/>
            <a:ext cx="11772899" cy="651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673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Посадка лука вместе с детьми</a:t>
            </a:r>
            <a:endParaRPr lang="ru-RU" dirty="0">
              <a:solidFill>
                <a:srgbClr val="FF0066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62" y="2672556"/>
            <a:ext cx="5181600" cy="2914650"/>
          </a:xfrm>
          <a:ln w="76200">
            <a:solidFill>
              <a:srgbClr val="FFFF00"/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213" y="2043906"/>
            <a:ext cx="5181600" cy="2914650"/>
          </a:xfr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677376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06588"/>
          </a:xfrm>
        </p:spPr>
        <p:txBody>
          <a:bodyPr>
            <a:normAutofit/>
          </a:bodyPr>
          <a:lstStyle/>
          <a:p>
            <a:pPr algn="just"/>
            <a:r>
              <a:rPr lang="ru-RU" sz="3600" b="1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	Каждый  хочет посадить  луковицу 				своими руками</a:t>
            </a:r>
            <a:endParaRPr lang="ru-RU" sz="3600" b="1" dirty="0">
              <a:solidFill>
                <a:srgbClr val="FF0066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43969"/>
            <a:ext cx="5181600" cy="2914650"/>
          </a:xfrm>
          <a:solidFill>
            <a:srgbClr val="FFFF00"/>
          </a:solidFill>
          <a:ln w="76200">
            <a:solidFill>
              <a:srgbClr val="FFFF00"/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75" y="2543969"/>
            <a:ext cx="5181600" cy="2914650"/>
          </a:xfrm>
          <a:solidFill>
            <a:srgbClr val="FFFF00"/>
          </a:solidFill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181535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62" y="365125"/>
            <a:ext cx="10196513" cy="163512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Для того, чтобы наш лучок вырос – его надо полить!</a:t>
            </a:r>
            <a:endParaRPr lang="ru-RU" sz="3600" b="1" dirty="0">
              <a:solidFill>
                <a:srgbClr val="FF0066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976" y="3641329"/>
            <a:ext cx="5181600" cy="2914650"/>
          </a:xfrm>
          <a:ln w="76200">
            <a:solidFill>
              <a:srgbClr val="FFFF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014" y="3196136"/>
            <a:ext cx="5148262" cy="2895897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290513" y="2231830"/>
            <a:ext cx="4450925" cy="2866824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5267180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116</Words>
  <Application>Microsoft Office PowerPoint</Application>
  <PresentationFormat>Произвольный</PresentationFormat>
  <Paragraphs>54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МАДОУ детский сад №3 СРЕДНЯЯ ГРУППА «Фантазёры»</vt:lpstr>
      <vt:lpstr>Тема проекта: «Лук – зеленый друг»</vt:lpstr>
      <vt:lpstr>Презентация PowerPoint</vt:lpstr>
      <vt:lpstr>Вместе с детьми и родителями приготовили все необходимое для посадки лука.</vt:lpstr>
      <vt:lpstr>Знакомство с условиями посадки лука, рассматривание лука с детьми</vt:lpstr>
      <vt:lpstr>Презентация PowerPoint</vt:lpstr>
      <vt:lpstr>Посадка лука вместе с детьми</vt:lpstr>
      <vt:lpstr> Каждый  хочет посадить  луковицу     своими руками</vt:lpstr>
      <vt:lpstr>Для того, чтобы наш лучок вырос – его надо полить!</vt:lpstr>
      <vt:lpstr>А сейчас посадим лук в воду, чтобы понаблюдать за ростом корешков!</vt:lpstr>
      <vt:lpstr>   Наш «Огород на окне»</vt:lpstr>
      <vt:lpstr>Какие корни выросли у лука!</vt:lpstr>
      <vt:lpstr>  Какой лучок у нас вырос!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Методический кабинет</cp:lastModifiedBy>
  <cp:revision>21</cp:revision>
  <dcterms:created xsi:type="dcterms:W3CDTF">2021-03-07T17:41:02Z</dcterms:created>
  <dcterms:modified xsi:type="dcterms:W3CDTF">2021-03-22T05:25:52Z</dcterms:modified>
</cp:coreProperties>
</file>