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80" d="100"/>
          <a:sy n="80" d="100"/>
        </p:scale>
        <p:origin x="-475" y="-1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9844D-0951-466B-984C-360A7B0A8446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A7DFD-AE1A-4A5D-86E1-3C5A21686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077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9844D-0951-466B-984C-360A7B0A8446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A7DFD-AE1A-4A5D-86E1-3C5A21686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962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9844D-0951-466B-984C-360A7B0A8446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A7DFD-AE1A-4A5D-86E1-3C5A21686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37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9844D-0951-466B-984C-360A7B0A8446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A7DFD-AE1A-4A5D-86E1-3C5A21686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887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9844D-0951-466B-984C-360A7B0A8446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A7DFD-AE1A-4A5D-86E1-3C5A21686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991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9844D-0951-466B-984C-360A7B0A8446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A7DFD-AE1A-4A5D-86E1-3C5A21686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774097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9844D-0951-466B-984C-360A7B0A8446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A7DFD-AE1A-4A5D-86E1-3C5A2168683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147490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9844D-0951-466B-984C-360A7B0A8446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A7DFD-AE1A-4A5D-86E1-3C5A21686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229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9844D-0951-466B-984C-360A7B0A8446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A7DFD-AE1A-4A5D-86E1-3C5A21686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202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9844D-0951-466B-984C-360A7B0A8446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A7DFD-AE1A-4A5D-86E1-3C5A21686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832041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tx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BBE9844D-0951-466B-984C-360A7B0A8446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A7DFD-AE1A-4A5D-86E1-3C5A21686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781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chemeClr val="bg2">
              <a:lumMod val="60000"/>
              <a:lumOff val="40000"/>
              <a:alpha val="15000"/>
            </a:schemeClr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BBE9844D-0951-466B-984C-360A7B0A8446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0DEA7DFD-AE1A-4A5D-86E1-3C5A21686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945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2700" y="251048"/>
            <a:ext cx="10114241" cy="1730151"/>
          </a:xfrm>
        </p:spPr>
        <p:txBody>
          <a:bodyPr>
            <a:normAutofit fontScale="90000"/>
          </a:bodyPr>
          <a:lstStyle/>
          <a:p>
            <a:r>
              <a:rPr lang="ru-RU" sz="1800" b="1" cap="none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b="1" cap="none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униципальное автономное дошкольное учреждение детский сад №3 «Светлячок»</a:t>
            </a:r>
            <a:br>
              <a:rPr lang="ru-RU" sz="1800" b="1" cap="none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cap="none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cap="none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cap="none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cap="none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Развлечение в подготовительной группе «Спор Лета и Осени»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112233\AppData\Local\Microsoft\Windows\Temporary Internet Files\Content.Word\IMG-20201026-WA004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68" r="4396" b="10238"/>
          <a:stretch/>
        </p:blipFill>
        <p:spPr bwMode="auto">
          <a:xfrm>
            <a:off x="2190307" y="2317898"/>
            <a:ext cx="7017488" cy="4284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87" y="1671894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983" y="3231642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18" y="4964538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2508" y="1843462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2508" y="3353876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506" y="4866628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96449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1200" y="449118"/>
            <a:ext cx="11099800" cy="7747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 Лето  с детьми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998" y="1511299"/>
            <a:ext cx="4998844" cy="4339737"/>
          </a:xfrm>
        </p:spPr>
        <p:txBody>
          <a:bodyPr>
            <a:noAutofit/>
          </a:bodyPr>
          <a:lstStyle/>
          <a:p>
            <a:pPr marL="457200" lvl="2" indent="0" algn="just">
              <a:buNone/>
            </a:pP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Меня больше любят дети.</a:t>
            </a:r>
          </a:p>
          <a:p>
            <a:pPr marL="457200" lvl="2" indent="0" algn="just">
              <a:buNone/>
            </a:pP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едь я жарче всех на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свете.</a:t>
            </a:r>
          </a:p>
          <a:p>
            <a:pPr marL="457200" lvl="2" indent="0" algn="just">
              <a:buNone/>
            </a:pP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Помогу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загорать, плавать, весело играть!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112233\AppData\Local\Microsoft\Windows\Temporary Internet Files\Content.Word\IMG-20201026-WA0038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4" t="12395" r="114" b="27707"/>
          <a:stretch/>
        </p:blipFill>
        <p:spPr bwMode="auto">
          <a:xfrm>
            <a:off x="5063067" y="1554567"/>
            <a:ext cx="6795558" cy="47107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5842" y="5067299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4893" y="4955686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242" y="5166022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192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800" y="330200"/>
            <a:ext cx="11150599" cy="8763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 осени с детьми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4909" y="1435100"/>
            <a:ext cx="4910105" cy="33466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Меня больше любят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дети.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Ведь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ярче всех на свете. 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Урожаем я богата, любят и меня ребята.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112233\AppData\Local\Microsoft\Windows\Temporary Internet Files\Content.Word\IMG-20201026-WA0043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696" t="13629" r="15696" b="22941"/>
          <a:stretch/>
        </p:blipFill>
        <p:spPr bwMode="auto">
          <a:xfrm>
            <a:off x="4221126" y="1626781"/>
            <a:ext cx="7134446" cy="4278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09" y="4641476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939" y="4641476"/>
            <a:ext cx="1590675" cy="1708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631" y="5010379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762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328246"/>
            <a:ext cx="11074399" cy="117230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читают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стихотворения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осень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801" y="1852246"/>
            <a:ext cx="4611688" cy="38877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«Уж небо осенью дышало…»</a:t>
            </a:r>
          </a:p>
          <a:p>
            <a:pPr marL="0" indent="0" algn="just">
              <a:buNone/>
            </a:pP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«Ходит – бродит тихо осень»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112233\AppData\Local\Microsoft\Windows\Temporary Internet Files\Content.Word\IMG-20201026-WA002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55"/>
          <a:stretch/>
        </p:blipFill>
        <p:spPr bwMode="auto">
          <a:xfrm>
            <a:off x="4961587" y="1803991"/>
            <a:ext cx="6638533" cy="44796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131" y="4604262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838" y="3597632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814" y="4492982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107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301" y="0"/>
            <a:ext cx="11231684" cy="130126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песни </a:t>
            </a:r>
            <a:b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«Дождик стучит по крышам…»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9301" y="1536701"/>
            <a:ext cx="3673843" cy="368388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Снова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осень,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небе тучно,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олнце спит,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нам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скучно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споём для вас друзья -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есню звонкого дождя.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112233\AppData\Local\Microsoft\Windows\Temporary Internet Files\Content.Word\IMG-20201026-WA0031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9" t="20280" b="12528"/>
          <a:stretch/>
        </p:blipFill>
        <p:spPr bwMode="auto">
          <a:xfrm>
            <a:off x="4742121" y="1794576"/>
            <a:ext cx="6400800" cy="430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0" y="4814373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951" y="4814374"/>
            <a:ext cx="1590674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581" y="4952407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505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6000" y="293079"/>
            <a:ext cx="10896600" cy="72683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«Собери урожай»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6000" y="1019909"/>
            <a:ext cx="4318000" cy="18053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Овощи и фрукты разбери и в тележки помести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 descr="C:\Users\112233\AppData\Local\Microsoft\Windows\Temporary Internet Files\Content.Word\IMG-20201026-WA003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446" y="1284868"/>
            <a:ext cx="5166702" cy="45297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112233\AppData\Local\Microsoft\Windows\Temporary Internet Files\Content.Word\IMG-20201026-WA0036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532185"/>
            <a:ext cx="5823194" cy="3968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852" y="974401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4261" y="5020407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3401" y="5026269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2" y="4865173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32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0364" y="316523"/>
            <a:ext cx="4852720" cy="33645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Посмотрите на меня, </a:t>
            </a:r>
          </a:p>
          <a:p>
            <a:pPr marL="0" indent="0" algn="just">
              <a:buNone/>
            </a:pP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– то в ручке у меня: овощ или фрукт? </a:t>
            </a:r>
          </a:p>
          <a:p>
            <a:pPr marL="0" indent="0" algn="just">
              <a:buNone/>
            </a:pP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скорее не зевай и быстрее  отгадай?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112233\AppData\Local\Microsoft\Windows\Temporary Internet Files\Content.Word\IMG-20201026-WA000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724" y="316522"/>
            <a:ext cx="6571876" cy="5855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74" y="3354263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451" y="3354264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767" y="3580030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45" y="4818185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310" y="4818185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08" y="4818185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1461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9284" y="234463"/>
            <a:ext cx="10879015" cy="92123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Инсценировка сказки «Колобок»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9283" y="1329592"/>
            <a:ext cx="4660904" cy="21685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амбару помела, </a:t>
            </a:r>
          </a:p>
          <a:p>
            <a:pPr marL="0" indent="0" algn="just">
              <a:buNone/>
            </a:pP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сусекам поскребла, Колобок я испекла…..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112233\AppData\Local\Microsoft\Windows\Temporary Internet Files\Content.Word\IMG-20201026-WA001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586" y="1329592"/>
            <a:ext cx="6037384" cy="50712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534" y="3237305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168" y="4708141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905" y="3065988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2991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0900" y="211015"/>
            <a:ext cx="10813562" cy="879231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артисты поют песню…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C:\Users\112233\AppData\Local\Microsoft\Windows\Temporary Internet Files\Content.Word\IMG-20201026-WA0007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" t="7772" r="-2092"/>
          <a:stretch/>
        </p:blipFill>
        <p:spPr bwMode="auto">
          <a:xfrm>
            <a:off x="2434856" y="1392866"/>
            <a:ext cx="7766420" cy="49760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18" y="1503000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18" y="4239114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7966" y="1503001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www.beesona.ru/upload/304/bb388aab00eb52ea1dc632c9ee21ec9a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0749" y="4239112"/>
            <a:ext cx="15906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383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635D4D"/>
      </a:dk2>
      <a:lt2>
        <a:srgbClr val="D8D6BA"/>
      </a:lt2>
      <a:accent1>
        <a:srgbClr val="9CBEBD"/>
      </a:accent1>
      <a:accent2>
        <a:srgbClr val="D2CB6C"/>
      </a:accent2>
      <a:accent3>
        <a:srgbClr val="9D9A93"/>
      </a:accent3>
      <a:accent4>
        <a:srgbClr val="C89F5D"/>
      </a:accent4>
      <a:accent5>
        <a:srgbClr val="A9A57C"/>
      </a:accent5>
      <a:accent6>
        <a:srgbClr val="95A39D"/>
      </a:accent6>
      <a:hlink>
        <a:srgbClr val="D25814"/>
      </a:hlink>
      <a:folHlink>
        <a:srgbClr val="849A0A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cel" id="{8BEC4385-4EB9-4D53-BFB5-0EA123736B6D}" vid="{0BDC4BB7-8AF9-46FD-8C32-AB93AC9C410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Посылка</Template>
  <TotalTime>137</TotalTime>
  <Words>152</Words>
  <Application>Microsoft Office PowerPoint</Application>
  <PresentationFormat>Произвольный</PresentationFormat>
  <Paragraphs>26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Parcel</vt:lpstr>
      <vt:lpstr>Муниципальное автономное дошкольное учреждение детский сад №3 «Светлячок»   Развлечение в подготовительной группе «Спор Лета и Осени»</vt:lpstr>
      <vt:lpstr>Встреча Лето  с детьми</vt:lpstr>
      <vt:lpstr>Встреча осени с детьми</vt:lpstr>
      <vt:lpstr>Дети читают стихотворения про осень</vt:lpstr>
      <vt:lpstr>Исполнение песни  «Дождик стучит по крышам…»</vt:lpstr>
      <vt:lpstr>Игра «Собери урожай»</vt:lpstr>
      <vt:lpstr>Презентация PowerPoint</vt:lpstr>
      <vt:lpstr>Инсценировка сказки «Колобок»</vt:lpstr>
      <vt:lpstr>Все артисты поют песню…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Праздник в подготовительной группе «Спор Лета и Осени»</dc:title>
  <dc:creator>112233</dc:creator>
  <cp:lastModifiedBy>Методический кабинет</cp:lastModifiedBy>
  <cp:revision>16</cp:revision>
  <dcterms:created xsi:type="dcterms:W3CDTF">2020-11-11T10:25:52Z</dcterms:created>
  <dcterms:modified xsi:type="dcterms:W3CDTF">2020-11-17T07:28:04Z</dcterms:modified>
</cp:coreProperties>
</file>