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475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7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6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8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9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740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474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2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0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320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E9844D-0951-466B-984C-360A7B0A844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DEA7DFD-AE1A-4A5D-86E1-3C5A21686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4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700" y="251048"/>
            <a:ext cx="10114241" cy="1730151"/>
          </a:xfrm>
        </p:spPr>
        <p:txBody>
          <a:bodyPr>
            <a:normAutofit fontScale="90000"/>
          </a:bodyPr>
          <a:lstStyle/>
          <a:p>
            <a: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автономное дошкольное учреждение детский сад №3 «Светлячок»</a:t>
            </a:r>
            <a:br>
              <a:rPr lang="ru-RU" sz="1800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в подготовительной группе «Спор Лета и Осени»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026-WA00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4396" b="10238"/>
          <a:stretch/>
        </p:blipFill>
        <p:spPr bwMode="auto">
          <a:xfrm>
            <a:off x="2190307" y="2317898"/>
            <a:ext cx="7017488" cy="428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7" y="1671894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3" y="3231642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8" y="4964538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08" y="1843462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08" y="3353876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06" y="4866628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44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449118"/>
            <a:ext cx="11099800" cy="7747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Лето  с детьми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98" y="1511299"/>
            <a:ext cx="4998844" cy="4339737"/>
          </a:xfrm>
        </p:spPr>
        <p:txBody>
          <a:bodyPr>
            <a:noAutofit/>
          </a:bodyPr>
          <a:lstStyle/>
          <a:p>
            <a:pPr marL="457200" lvl="2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больше любят дети.</a:t>
            </a:r>
          </a:p>
          <a:p>
            <a:pPr marL="457200" lvl="2" indent="0"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 я жарче всех на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свете.</a:t>
            </a:r>
          </a:p>
          <a:p>
            <a:pPr marL="457200" lvl="2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загорать, плавать, весело играть!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026-WA003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12395" r="114" b="27707"/>
          <a:stretch/>
        </p:blipFill>
        <p:spPr bwMode="auto">
          <a:xfrm>
            <a:off x="5063067" y="1554567"/>
            <a:ext cx="6795558" cy="471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42" y="5067299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893" y="4955686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42" y="5166022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330200"/>
            <a:ext cx="11150599" cy="8763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осени с детьми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909" y="1435100"/>
            <a:ext cx="4910105" cy="3346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больше любят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ярче всех на свете.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Урожаем я богата, любят и меня ребята.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026-WA004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6" t="13629" r="15696" b="22941"/>
          <a:stretch/>
        </p:blipFill>
        <p:spPr bwMode="auto">
          <a:xfrm>
            <a:off x="4221126" y="1626781"/>
            <a:ext cx="7134446" cy="427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9" y="4641476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39" y="4641476"/>
            <a:ext cx="1590675" cy="17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1" y="5010379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8246"/>
            <a:ext cx="11074399" cy="11723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читают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осень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1" y="1852246"/>
            <a:ext cx="4611688" cy="3887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«Уж небо осенью дышало…»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«Ходит – бродит тихо осень»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026-WA00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5"/>
          <a:stretch/>
        </p:blipFill>
        <p:spPr bwMode="auto">
          <a:xfrm>
            <a:off x="4961587" y="1803991"/>
            <a:ext cx="6638533" cy="447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1" y="4604262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597632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4492982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1" y="0"/>
            <a:ext cx="11231684" cy="13012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песни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«Дождик стучит по крышам…»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1" y="1536701"/>
            <a:ext cx="3673843" cy="36838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тучно,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олнце спит,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нам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скучно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споём для вас друзья -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есню звонкого дождя.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026-WA003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20280" b="12528"/>
          <a:stretch/>
        </p:blipFill>
        <p:spPr bwMode="auto">
          <a:xfrm>
            <a:off x="4742121" y="1794576"/>
            <a:ext cx="6400800" cy="43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" y="4814373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51" y="4814374"/>
            <a:ext cx="1590674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1" y="4952407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93079"/>
            <a:ext cx="10896600" cy="7268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урожай»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1019909"/>
            <a:ext cx="4318000" cy="18053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 разбери и в тележки помести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C:\Users\112233\AppData\Local\Microsoft\Windows\Temporary Internet Files\Content.Word\IMG-20201026-WA00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1284868"/>
            <a:ext cx="5166702" cy="45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12233\AppData\Local\Microsoft\Windows\Temporary Internet Files\Content.Word\IMG-20201026-WA00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32185"/>
            <a:ext cx="5823194" cy="396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2" y="974401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1" y="5020407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401" y="5026269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4865173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364" y="316523"/>
            <a:ext cx="4852720" cy="3364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меня, 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– то в ручке у меня: овощ или фрукт? 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скорее не зевай и быстрее  отгадай?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026-WA0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24" y="316522"/>
            <a:ext cx="6571876" cy="585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4" y="3354263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51" y="3354264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67" y="3580030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5" y="4818185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10" y="4818185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08" y="4818185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284" y="234463"/>
            <a:ext cx="10879015" cy="9212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«Колобок»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283" y="1329592"/>
            <a:ext cx="4660904" cy="21685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амбару помела, 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сусекам поскребла, Колобок я испекла…..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026-WA00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86" y="1329592"/>
            <a:ext cx="6037384" cy="507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34" y="3237305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8" y="4708141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05" y="3065988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211015"/>
            <a:ext cx="10813562" cy="87923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артисты поют песню…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112233\AppData\Local\Microsoft\Windows\Temporary Internet Files\Content.Word\IMG-20201026-WA000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72" r="-2092"/>
          <a:stretch/>
        </p:blipFill>
        <p:spPr bwMode="auto">
          <a:xfrm>
            <a:off x="2434856" y="1392866"/>
            <a:ext cx="7766420" cy="497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8" y="1503000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8" y="4239114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66" y="1503001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beesona.ru/upload/304/bb388aab00eb52ea1dc632c9ee21ec9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749" y="4239112"/>
            <a:ext cx="15906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137</TotalTime>
  <Words>152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Parcel</vt:lpstr>
      <vt:lpstr>Муниципальное автономное дошкольное учреждение детский сад №3 «Светлячок»   Развлечение в подготовительной группе «Спор Лета и Осени»</vt:lpstr>
      <vt:lpstr>Встреча Лето  с детьми</vt:lpstr>
      <vt:lpstr>Встреча осени с детьми</vt:lpstr>
      <vt:lpstr>Дети читают стихотворения про осень</vt:lpstr>
      <vt:lpstr>Исполнение песни  «Дождик стучит по крышам…»</vt:lpstr>
      <vt:lpstr>Игра «Собери урожай»</vt:lpstr>
      <vt:lpstr>Презентация PowerPoint</vt:lpstr>
      <vt:lpstr>Инсценировка сказки «Колобок»</vt:lpstr>
      <vt:lpstr>Все артисты поют песню…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в подготовительной группе «Спор Лета и Осени»</dc:title>
  <dc:creator>112233</dc:creator>
  <cp:lastModifiedBy>Методический кабинет</cp:lastModifiedBy>
  <cp:revision>16</cp:revision>
  <dcterms:created xsi:type="dcterms:W3CDTF">2020-11-11T10:25:52Z</dcterms:created>
  <dcterms:modified xsi:type="dcterms:W3CDTF">2020-11-17T07:28:04Z</dcterms:modified>
</cp:coreProperties>
</file>